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0.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68" r:id="rId3"/>
    <p:sldId id="257" r:id="rId4"/>
    <p:sldId id="258" r:id="rId5"/>
    <p:sldId id="259" r:id="rId6"/>
    <p:sldId id="270" r:id="rId7"/>
    <p:sldId id="271" r:id="rId8"/>
    <p:sldId id="272" r:id="rId9"/>
    <p:sldId id="273" r:id="rId10"/>
    <p:sldId id="274" r:id="rId11"/>
    <p:sldId id="275" r:id="rId12"/>
    <p:sldId id="276" r:id="rId13"/>
    <p:sldId id="277" r:id="rId1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napToGrid="0">
      <p:cViewPr varScale="1">
        <p:scale>
          <a:sx n="87" d="100"/>
          <a:sy n="87" d="100"/>
        </p:scale>
        <p:origin x="948"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customXml" Target="../customXml/item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20"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標題投影片">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2063115" y="630937"/>
            <a:ext cx="5230368"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808892" y="1098388"/>
            <a:ext cx="7738814" cy="4394988"/>
          </a:xfrm>
        </p:spPr>
        <p:txBody>
          <a:bodyPr anchor="ctr">
            <a:noAutofit/>
          </a:bodyPr>
          <a:lstStyle>
            <a:lvl1pPr algn="ctr">
              <a:defRPr sz="7500" spc="600" baseline="0"/>
            </a:lvl1pPr>
          </a:lstStyle>
          <a:p>
            <a:r>
              <a:rPr lang="zh-TW" altLang="en-US" smtClean="0"/>
              <a:t>按一下以編輯母片標題樣式</a:t>
            </a:r>
            <a:endParaRPr lang="en-US" dirty="0"/>
          </a:p>
        </p:txBody>
      </p:sp>
      <p:sp>
        <p:nvSpPr>
          <p:cNvPr id="3" name="Subtitle 2"/>
          <p:cNvSpPr>
            <a:spLocks noGrp="1"/>
          </p:cNvSpPr>
          <p:nvPr>
            <p:ph type="subTitle" idx="1"/>
          </p:nvPr>
        </p:nvSpPr>
        <p:spPr>
          <a:xfrm>
            <a:off x="1661284" y="5979197"/>
            <a:ext cx="6034030" cy="742279"/>
          </a:xfrm>
        </p:spPr>
        <p:txBody>
          <a:bodyPr anchor="t">
            <a:normAutofit/>
          </a:bodyPr>
          <a:lstStyle>
            <a:lvl1pPr marL="0" indent="0" algn="ctr">
              <a:lnSpc>
                <a:spcPct val="100000"/>
              </a:lnSpc>
              <a:buNone/>
              <a:defRPr sz="1500" b="1" i="0" cap="all" spc="300" baseline="0">
                <a:solidFill>
                  <a:schemeClr val="tx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TW" altLang="en-US" smtClean="0"/>
              <a:t>按一下以編輯母片副標題樣式</a:t>
            </a:r>
            <a:endParaRPr lang="en-US" dirty="0"/>
          </a:p>
        </p:txBody>
      </p:sp>
      <p:sp>
        <p:nvSpPr>
          <p:cNvPr id="4" name="Date Placeholder 3"/>
          <p:cNvSpPr>
            <a:spLocks noGrp="1"/>
          </p:cNvSpPr>
          <p:nvPr>
            <p:ph type="dt" sz="half" idx="10"/>
          </p:nvPr>
        </p:nvSpPr>
        <p:spPr>
          <a:xfrm>
            <a:off x="808892" y="6375679"/>
            <a:ext cx="1747292" cy="348462"/>
          </a:xfrm>
        </p:spPr>
        <p:txBody>
          <a:bodyPr/>
          <a:lstStyle>
            <a:lvl1pPr>
              <a:defRPr baseline="0">
                <a:solidFill>
                  <a:schemeClr val="accent1">
                    <a:lumMod val="50000"/>
                  </a:schemeClr>
                </a:solidFill>
              </a:defRPr>
            </a:lvl1pPr>
          </a:lstStyle>
          <a:p>
            <a:fld id="{C94A1582-5483-428E-B460-61814E574EE9}" type="datetimeFigureOut">
              <a:rPr lang="zh-TW" altLang="en-US" smtClean="0"/>
              <a:t>2020/7/21</a:t>
            </a:fld>
            <a:endParaRPr lang="zh-TW" altLang="en-US"/>
          </a:p>
        </p:txBody>
      </p:sp>
      <p:sp>
        <p:nvSpPr>
          <p:cNvPr id="5" name="Footer Placeholder 4"/>
          <p:cNvSpPr>
            <a:spLocks noGrp="1"/>
          </p:cNvSpPr>
          <p:nvPr>
            <p:ph type="ftr" sz="quarter" idx="11"/>
          </p:nvPr>
        </p:nvSpPr>
        <p:spPr>
          <a:xfrm>
            <a:off x="3135249" y="6375679"/>
            <a:ext cx="3086100" cy="345796"/>
          </a:xfrm>
        </p:spPr>
        <p:txBody>
          <a:bodyPr/>
          <a:lstStyle>
            <a:lvl1pPr>
              <a:defRPr baseline="0">
                <a:solidFill>
                  <a:schemeClr val="accent1">
                    <a:lumMod val="50000"/>
                  </a:schemeClr>
                </a:solidFill>
              </a:defRPr>
            </a:lvl1pPr>
          </a:lstStyle>
          <a:p>
            <a:endParaRPr lang="zh-TW" altLang="en-US"/>
          </a:p>
        </p:txBody>
      </p:sp>
      <p:sp>
        <p:nvSpPr>
          <p:cNvPr id="6" name="Slide Number Placeholder 5"/>
          <p:cNvSpPr>
            <a:spLocks noGrp="1"/>
          </p:cNvSpPr>
          <p:nvPr>
            <p:ph type="sldNum" sz="quarter" idx="12"/>
          </p:nvPr>
        </p:nvSpPr>
        <p:spPr>
          <a:xfrm>
            <a:off x="6800414" y="6375679"/>
            <a:ext cx="1747292" cy="345796"/>
          </a:xfrm>
        </p:spPr>
        <p:txBody>
          <a:bodyPr/>
          <a:lstStyle>
            <a:lvl1pPr>
              <a:defRPr baseline="0">
                <a:solidFill>
                  <a:schemeClr val="accent1">
                    <a:lumMod val="50000"/>
                  </a:schemeClr>
                </a:solidFill>
              </a:defRPr>
            </a:lvl1pPr>
          </a:lstStyle>
          <a:p>
            <a:fld id="{57304B9E-2413-4732-BA05-80E4E4153249}" type="slidenum">
              <a:rPr lang="zh-TW" altLang="en-US" smtClean="0"/>
              <a:t>‹#›</a:t>
            </a:fld>
            <a:endParaRPr lang="zh-TW" altLang="en-US"/>
          </a:p>
        </p:txBody>
      </p:sp>
      <p:sp>
        <p:nvSpPr>
          <p:cNvPr id="13" name="Rectangle 12"/>
          <p:cNvSpPr/>
          <p:nvPr/>
        </p:nvSpPr>
        <p:spPr>
          <a:xfrm>
            <a:off x="0" y="0"/>
            <a:ext cx="21259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title="left edge border"/>
          <p:cNvSpPr/>
          <p:nvPr/>
        </p:nvSpPr>
        <p:spPr>
          <a:xfrm>
            <a:off x="0" y="0"/>
            <a:ext cx="21259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1741950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smtClean="0"/>
              <a:t>按一下以編輯母片標題樣式</a:t>
            </a:r>
            <a:endParaRPr lang="en-US" dirty="0"/>
          </a:p>
        </p:txBody>
      </p:sp>
      <p:sp>
        <p:nvSpPr>
          <p:cNvPr id="3" name="Vertical Text Placeholder 2"/>
          <p:cNvSpPr>
            <a:spLocks noGrp="1"/>
          </p:cNvSpPr>
          <p:nvPr>
            <p:ph type="body" orient="vert" idx="1"/>
          </p:nvPr>
        </p:nvSpPr>
        <p:spPr/>
        <p:txBody>
          <a:bodyPr vert="eaVert"/>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4" name="Date Placeholder 3"/>
          <p:cNvSpPr>
            <a:spLocks noGrp="1"/>
          </p:cNvSpPr>
          <p:nvPr>
            <p:ph type="dt" sz="half" idx="10"/>
          </p:nvPr>
        </p:nvSpPr>
        <p:spPr/>
        <p:txBody>
          <a:bodyPr/>
          <a:lstStyle/>
          <a:p>
            <a:fld id="{C94A1582-5483-428E-B460-61814E574EE9}" type="datetimeFigureOut">
              <a:rPr lang="zh-TW" altLang="en-US" smtClean="0"/>
              <a:t>2020/7/21</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57304B9E-2413-4732-BA05-80E4E4153249}" type="slidenum">
              <a:rPr lang="zh-TW" altLang="en-US" smtClean="0"/>
              <a:t>‹#›</a:t>
            </a:fld>
            <a:endParaRPr lang="zh-TW" altLang="en-US"/>
          </a:p>
        </p:txBody>
      </p:sp>
    </p:spTree>
    <p:extLst>
      <p:ext uri="{BB962C8B-B14F-4D97-AF65-F5344CB8AC3E}">
        <p14:creationId xmlns:p14="http://schemas.microsoft.com/office/powerpoint/2010/main" val="21429518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96911" y="382386"/>
            <a:ext cx="1771930" cy="5600404"/>
          </a:xfrm>
        </p:spPr>
        <p:txBody>
          <a:bodyPr vert="eaVert"/>
          <a:lstStyle/>
          <a:p>
            <a:r>
              <a:rPr lang="zh-TW" altLang="en-US" smtClean="0"/>
              <a:t>按一下以編輯母片標題樣式</a:t>
            </a:r>
            <a:endParaRPr lang="en-US" dirty="0"/>
          </a:p>
        </p:txBody>
      </p:sp>
      <p:sp>
        <p:nvSpPr>
          <p:cNvPr id="3" name="Vertical Text Placeholder 2"/>
          <p:cNvSpPr>
            <a:spLocks noGrp="1"/>
          </p:cNvSpPr>
          <p:nvPr>
            <p:ph type="body" orient="vert" idx="1"/>
          </p:nvPr>
        </p:nvSpPr>
        <p:spPr>
          <a:xfrm>
            <a:off x="942974" y="382386"/>
            <a:ext cx="5809517" cy="5600404"/>
          </a:xfrm>
        </p:spPr>
        <p:txBody>
          <a:bodyPr vert="eaVert"/>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4" name="Date Placeholder 3"/>
          <p:cNvSpPr>
            <a:spLocks noGrp="1"/>
          </p:cNvSpPr>
          <p:nvPr>
            <p:ph type="dt" sz="half" idx="10"/>
          </p:nvPr>
        </p:nvSpPr>
        <p:spPr/>
        <p:txBody>
          <a:bodyPr/>
          <a:lstStyle/>
          <a:p>
            <a:fld id="{C94A1582-5483-428E-B460-61814E574EE9}" type="datetimeFigureOut">
              <a:rPr lang="zh-TW" altLang="en-US" smtClean="0"/>
              <a:t>2020/7/21</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57304B9E-2413-4732-BA05-80E4E4153249}" type="slidenum">
              <a:rPr lang="zh-TW" altLang="en-US" smtClean="0"/>
              <a:t>‹#›</a:t>
            </a:fld>
            <a:endParaRPr lang="zh-TW" altLang="en-US"/>
          </a:p>
        </p:txBody>
      </p:sp>
    </p:spTree>
    <p:extLst>
      <p:ext uri="{BB962C8B-B14F-4D97-AF65-F5344CB8AC3E}">
        <p14:creationId xmlns:p14="http://schemas.microsoft.com/office/powerpoint/2010/main" val="16183178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smtClean="0"/>
              <a:t>按一下以編輯母片標題樣式</a:t>
            </a:r>
            <a:endParaRPr lang="en-US" dirty="0"/>
          </a:p>
        </p:txBody>
      </p:sp>
      <p:sp>
        <p:nvSpPr>
          <p:cNvPr id="3" name="Content Placeholder 2"/>
          <p:cNvSpPr>
            <a:spLocks noGrp="1"/>
          </p:cNvSpPr>
          <p:nvPr>
            <p:ph idx="1"/>
          </p:nvPr>
        </p:nvSpPr>
        <p:spPr/>
        <p:txBody>
          <a:body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4" name="Date Placeholder 3"/>
          <p:cNvSpPr>
            <a:spLocks noGrp="1"/>
          </p:cNvSpPr>
          <p:nvPr>
            <p:ph type="dt" sz="half" idx="10"/>
          </p:nvPr>
        </p:nvSpPr>
        <p:spPr/>
        <p:txBody>
          <a:bodyPr/>
          <a:lstStyle/>
          <a:p>
            <a:fld id="{C94A1582-5483-428E-B460-61814E574EE9}" type="datetimeFigureOut">
              <a:rPr lang="zh-TW" altLang="en-US" smtClean="0"/>
              <a:t>2020/7/21</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57304B9E-2413-4732-BA05-80E4E4153249}" type="slidenum">
              <a:rPr lang="zh-TW" altLang="en-US" smtClean="0"/>
              <a:t>‹#›</a:t>
            </a:fld>
            <a:endParaRPr lang="zh-TW" altLang="en-US"/>
          </a:p>
        </p:txBody>
      </p:sp>
    </p:spTree>
    <p:extLst>
      <p:ext uri="{BB962C8B-B14F-4D97-AF65-F5344CB8AC3E}">
        <p14:creationId xmlns:p14="http://schemas.microsoft.com/office/powerpoint/2010/main" val="20281903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章節標題">
    <p:bg>
      <p:bgRef idx="1001">
        <a:schemeClr val="bg2"/>
      </p:bgRef>
    </p:bg>
    <p:spTree>
      <p:nvGrpSpPr>
        <p:cNvPr id="1" name=""/>
        <p:cNvGrpSpPr/>
        <p:nvPr/>
      </p:nvGrpSpPr>
      <p:grpSpPr>
        <a:xfrm>
          <a:off x="0" y="0"/>
          <a:ext cx="0" cy="0"/>
          <a:chOff x="0" y="0"/>
          <a:chExt cx="0" cy="0"/>
        </a:xfrm>
      </p:grpSpPr>
      <p:sp>
        <p:nvSpPr>
          <p:cNvPr id="11" name="Freeform 6"/>
          <p:cNvSpPr/>
          <p:nvPr/>
        </p:nvSpPr>
        <p:spPr bwMode="auto">
          <a:xfrm>
            <a:off x="0" y="0"/>
            <a:ext cx="2110979"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bg2"/>
          </a:solidFill>
          <a:ln w="0">
            <a:noFill/>
            <a:prstDash val="solid"/>
            <a:round/>
            <a:headEnd/>
            <a:tailEnd/>
          </a:ln>
        </p:spPr>
      </p:sp>
      <p:sp>
        <p:nvSpPr>
          <p:cNvPr id="2" name="Title 1"/>
          <p:cNvSpPr>
            <a:spLocks noGrp="1"/>
          </p:cNvSpPr>
          <p:nvPr>
            <p:ph type="title"/>
          </p:nvPr>
        </p:nvSpPr>
        <p:spPr>
          <a:xfrm>
            <a:off x="2432197" y="1073889"/>
            <a:ext cx="6140303" cy="4064627"/>
          </a:xfrm>
        </p:spPr>
        <p:txBody>
          <a:bodyPr anchor="b">
            <a:normAutofit/>
          </a:bodyPr>
          <a:lstStyle>
            <a:lvl1pPr>
              <a:defRPr sz="6300" spc="600" baseline="0">
                <a:solidFill>
                  <a:schemeClr val="tx2"/>
                </a:solidFill>
              </a:defRPr>
            </a:lvl1pPr>
          </a:lstStyle>
          <a:p>
            <a:r>
              <a:rPr lang="zh-TW" altLang="en-US" smtClean="0"/>
              <a:t>按一下以編輯母片標題樣式</a:t>
            </a:r>
            <a:endParaRPr lang="en-US" dirty="0"/>
          </a:p>
        </p:txBody>
      </p:sp>
      <p:sp>
        <p:nvSpPr>
          <p:cNvPr id="3" name="Text Placeholder 2"/>
          <p:cNvSpPr>
            <a:spLocks noGrp="1"/>
          </p:cNvSpPr>
          <p:nvPr>
            <p:ph type="body" idx="1"/>
          </p:nvPr>
        </p:nvSpPr>
        <p:spPr>
          <a:xfrm>
            <a:off x="2432198" y="5159782"/>
            <a:ext cx="5263116" cy="951135"/>
          </a:xfrm>
        </p:spPr>
        <p:txBody>
          <a:bodyPr>
            <a:normAutofit/>
          </a:bodyPr>
          <a:lstStyle>
            <a:lvl1pPr marL="0" indent="0">
              <a:lnSpc>
                <a:spcPct val="100000"/>
              </a:lnSpc>
              <a:buNone/>
              <a:defRPr sz="1500" b="1" i="0" cap="all" spc="300" baseline="0">
                <a:solidFill>
                  <a:schemeClr val="accent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TW" altLang="en-US" smtClean="0"/>
              <a:t>編輯母片文字樣式</a:t>
            </a:r>
          </a:p>
        </p:txBody>
      </p:sp>
      <p:sp>
        <p:nvSpPr>
          <p:cNvPr id="4" name="Date Placeholder 3"/>
          <p:cNvSpPr>
            <a:spLocks noGrp="1"/>
          </p:cNvSpPr>
          <p:nvPr>
            <p:ph type="dt" sz="half" idx="10"/>
          </p:nvPr>
        </p:nvSpPr>
        <p:spPr>
          <a:xfrm>
            <a:off x="2427410" y="6375679"/>
            <a:ext cx="1120460" cy="348462"/>
          </a:xfrm>
        </p:spPr>
        <p:txBody>
          <a:bodyPr/>
          <a:lstStyle>
            <a:lvl1pPr>
              <a:defRPr baseline="0">
                <a:solidFill>
                  <a:schemeClr val="tx2"/>
                </a:solidFill>
              </a:defRPr>
            </a:lvl1pPr>
          </a:lstStyle>
          <a:p>
            <a:fld id="{C94A1582-5483-428E-B460-61814E574EE9}" type="datetimeFigureOut">
              <a:rPr lang="zh-TW" altLang="en-US" smtClean="0"/>
              <a:t>2020/7/21</a:t>
            </a:fld>
            <a:endParaRPr lang="zh-TW" altLang="en-US"/>
          </a:p>
        </p:txBody>
      </p:sp>
      <p:sp>
        <p:nvSpPr>
          <p:cNvPr id="5" name="Footer Placeholder 4"/>
          <p:cNvSpPr>
            <a:spLocks noGrp="1"/>
          </p:cNvSpPr>
          <p:nvPr>
            <p:ph type="ftr" sz="quarter" idx="11"/>
          </p:nvPr>
        </p:nvSpPr>
        <p:spPr>
          <a:xfrm>
            <a:off x="3959298" y="6375679"/>
            <a:ext cx="3086100" cy="345796"/>
          </a:xfrm>
        </p:spPr>
        <p:txBody>
          <a:bodyPr/>
          <a:lstStyle>
            <a:lvl1pPr>
              <a:defRPr baseline="0">
                <a:solidFill>
                  <a:schemeClr val="tx2"/>
                </a:solidFill>
              </a:defRPr>
            </a:lvl1pPr>
          </a:lstStyle>
          <a:p>
            <a:endParaRPr lang="zh-TW" altLang="en-US"/>
          </a:p>
        </p:txBody>
      </p:sp>
      <p:sp>
        <p:nvSpPr>
          <p:cNvPr id="6" name="Slide Number Placeholder 5"/>
          <p:cNvSpPr>
            <a:spLocks noGrp="1"/>
          </p:cNvSpPr>
          <p:nvPr>
            <p:ph type="sldNum" sz="quarter" idx="12"/>
          </p:nvPr>
        </p:nvSpPr>
        <p:spPr>
          <a:xfrm>
            <a:off x="7456825" y="6375679"/>
            <a:ext cx="1115675" cy="345796"/>
          </a:xfrm>
        </p:spPr>
        <p:txBody>
          <a:bodyPr/>
          <a:lstStyle>
            <a:lvl1pPr>
              <a:defRPr baseline="0">
                <a:solidFill>
                  <a:schemeClr val="tx2"/>
                </a:solidFill>
              </a:defRPr>
            </a:lvl1pPr>
          </a:lstStyle>
          <a:p>
            <a:fld id="{57304B9E-2413-4732-BA05-80E4E4153249}" type="slidenum">
              <a:rPr lang="zh-TW" altLang="en-US" smtClean="0"/>
              <a:t>‹#›</a:t>
            </a:fld>
            <a:endParaRPr lang="zh-TW" altLang="en-US"/>
          </a:p>
        </p:txBody>
      </p:sp>
      <p:sp>
        <p:nvSpPr>
          <p:cNvPr id="16" name="Freeform 11"/>
          <p:cNvSpPr/>
          <p:nvPr/>
        </p:nvSpPr>
        <p:spPr bwMode="auto">
          <a:xfrm>
            <a:off x="655786" y="0"/>
            <a:ext cx="1234679"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nvGrpSpPr>
          <p:cNvPr id="7" name="Group 6" title="left scallop shape"/>
          <p:cNvGrpSpPr/>
          <p:nvPr/>
        </p:nvGrpSpPr>
        <p:grpSpPr>
          <a:xfrm>
            <a:off x="0" y="0"/>
            <a:ext cx="2110979" cy="6858000"/>
            <a:chOff x="0" y="0"/>
            <a:chExt cx="2110979" cy="6858000"/>
          </a:xfrm>
        </p:grpSpPr>
        <p:sp>
          <p:nvSpPr>
            <p:cNvPr id="9" name="Freeform 8" title="left scallop shape"/>
            <p:cNvSpPr/>
            <p:nvPr/>
          </p:nvSpPr>
          <p:spPr bwMode="auto">
            <a:xfrm>
              <a:off x="0" y="0"/>
              <a:ext cx="2110979"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0" name="Freeform 11" title="left scallop inline"/>
            <p:cNvSpPr/>
            <p:nvPr/>
          </p:nvSpPr>
          <p:spPr bwMode="auto">
            <a:xfrm>
              <a:off x="655786" y="0"/>
              <a:ext cx="1234679"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extLst>
      <p:ext uri="{BB962C8B-B14F-4D97-AF65-F5344CB8AC3E}">
        <p14:creationId xmlns:p14="http://schemas.microsoft.com/office/powerpoint/2010/main" val="1733112076"/>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smtClean="0"/>
              <a:t>按一下以編輯母片標題樣式</a:t>
            </a:r>
            <a:endParaRPr lang="en-US" dirty="0"/>
          </a:p>
        </p:txBody>
      </p:sp>
      <p:sp>
        <p:nvSpPr>
          <p:cNvPr id="3" name="Content Placeholder 2"/>
          <p:cNvSpPr>
            <a:spLocks noGrp="1"/>
          </p:cNvSpPr>
          <p:nvPr>
            <p:ph sz="half" idx="1"/>
          </p:nvPr>
        </p:nvSpPr>
        <p:spPr>
          <a:xfrm>
            <a:off x="942975" y="2286000"/>
            <a:ext cx="3593592" cy="3619500"/>
          </a:xfrm>
        </p:spPr>
        <p:txBody>
          <a:body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4" name="Content Placeholder 3"/>
          <p:cNvSpPr>
            <a:spLocks noGrp="1"/>
          </p:cNvSpPr>
          <p:nvPr>
            <p:ph sz="half" idx="2"/>
          </p:nvPr>
        </p:nvSpPr>
        <p:spPr>
          <a:xfrm>
            <a:off x="4985846" y="2286000"/>
            <a:ext cx="3593592" cy="3619500"/>
          </a:xfrm>
        </p:spPr>
        <p:txBody>
          <a:body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5" name="Date Placeholder 4"/>
          <p:cNvSpPr>
            <a:spLocks noGrp="1"/>
          </p:cNvSpPr>
          <p:nvPr>
            <p:ph type="dt" sz="half" idx="10"/>
          </p:nvPr>
        </p:nvSpPr>
        <p:spPr/>
        <p:txBody>
          <a:bodyPr/>
          <a:lstStyle/>
          <a:p>
            <a:fld id="{C94A1582-5483-428E-B460-61814E574EE9}" type="datetimeFigureOut">
              <a:rPr lang="zh-TW" altLang="en-US" smtClean="0"/>
              <a:t>2020/7/21</a:t>
            </a:fld>
            <a:endParaRPr lang="zh-TW" altLang="en-US"/>
          </a:p>
        </p:txBody>
      </p:sp>
      <p:sp>
        <p:nvSpPr>
          <p:cNvPr id="6" name="Footer Placeholder 5"/>
          <p:cNvSpPr>
            <a:spLocks noGrp="1"/>
          </p:cNvSpPr>
          <p:nvPr>
            <p:ph type="ftr" sz="quarter" idx="11"/>
          </p:nvPr>
        </p:nvSpPr>
        <p:spPr/>
        <p:txBody>
          <a:bodyPr/>
          <a:lstStyle/>
          <a:p>
            <a:endParaRPr lang="zh-TW" altLang="en-US"/>
          </a:p>
        </p:txBody>
      </p:sp>
      <p:sp>
        <p:nvSpPr>
          <p:cNvPr id="7" name="Slide Number Placeholder 6"/>
          <p:cNvSpPr>
            <a:spLocks noGrp="1"/>
          </p:cNvSpPr>
          <p:nvPr>
            <p:ph type="sldNum" sz="quarter" idx="12"/>
          </p:nvPr>
        </p:nvSpPr>
        <p:spPr/>
        <p:txBody>
          <a:bodyPr/>
          <a:lstStyle/>
          <a:p>
            <a:fld id="{57304B9E-2413-4732-BA05-80E4E4153249}" type="slidenum">
              <a:rPr lang="zh-TW" altLang="en-US" smtClean="0"/>
              <a:t>‹#›</a:t>
            </a:fld>
            <a:endParaRPr lang="zh-TW" altLang="en-US"/>
          </a:p>
        </p:txBody>
      </p:sp>
    </p:spTree>
    <p:extLst>
      <p:ext uri="{BB962C8B-B14F-4D97-AF65-F5344CB8AC3E}">
        <p14:creationId xmlns:p14="http://schemas.microsoft.com/office/powerpoint/2010/main" val="2283648206"/>
      </p:ext>
    </p:extLst>
  </p:cSld>
  <p:clrMapOvr>
    <a:masterClrMapping/>
  </p:clrMapOvr>
  <p:extLst mod="1">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942975" y="381001"/>
            <a:ext cx="7629525" cy="1493517"/>
          </a:xfrm>
        </p:spPr>
        <p:txBody>
          <a:bodyPr/>
          <a:lstStyle/>
          <a:p>
            <a:r>
              <a:rPr lang="zh-TW" altLang="en-US" smtClean="0"/>
              <a:t>按一下以編輯母片標題樣式</a:t>
            </a:r>
            <a:endParaRPr lang="en-US" dirty="0"/>
          </a:p>
        </p:txBody>
      </p:sp>
      <p:sp>
        <p:nvSpPr>
          <p:cNvPr id="3" name="Text Placeholder 2"/>
          <p:cNvSpPr>
            <a:spLocks noGrp="1"/>
          </p:cNvSpPr>
          <p:nvPr>
            <p:ph type="body" idx="1"/>
          </p:nvPr>
        </p:nvSpPr>
        <p:spPr>
          <a:xfrm>
            <a:off x="941832" y="2199634"/>
            <a:ext cx="3611880" cy="632529"/>
          </a:xfrm>
        </p:spPr>
        <p:txBody>
          <a:bodyPr anchor="b">
            <a:noAutofit/>
          </a:bodyPr>
          <a:lstStyle>
            <a:lvl1pPr marL="0" indent="0">
              <a:lnSpc>
                <a:spcPct val="100000"/>
              </a:lnSpc>
              <a:buNone/>
              <a:defRPr sz="1800" b="1" cap="all" spc="150" baseline="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TW" altLang="en-US" smtClean="0"/>
              <a:t>編輯母片文字樣式</a:t>
            </a:r>
          </a:p>
        </p:txBody>
      </p:sp>
      <p:sp>
        <p:nvSpPr>
          <p:cNvPr id="4" name="Content Placeholder 3"/>
          <p:cNvSpPr>
            <a:spLocks noGrp="1"/>
          </p:cNvSpPr>
          <p:nvPr>
            <p:ph sz="half" idx="2"/>
          </p:nvPr>
        </p:nvSpPr>
        <p:spPr>
          <a:xfrm>
            <a:off x="941832" y="2909102"/>
            <a:ext cx="3611880" cy="2996398"/>
          </a:xfrm>
        </p:spPr>
        <p:txBody>
          <a:body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5" name="Text Placeholder 4"/>
          <p:cNvSpPr>
            <a:spLocks noGrp="1"/>
          </p:cNvSpPr>
          <p:nvPr>
            <p:ph type="body" sz="quarter" idx="3"/>
          </p:nvPr>
        </p:nvSpPr>
        <p:spPr>
          <a:xfrm>
            <a:off x="4975398" y="2199634"/>
            <a:ext cx="3611880" cy="632529"/>
          </a:xfrm>
        </p:spPr>
        <p:txBody>
          <a:bodyPr anchor="b">
            <a:noAutofit/>
          </a:bodyPr>
          <a:lstStyle>
            <a:lvl1pPr marL="0" indent="0">
              <a:lnSpc>
                <a:spcPct val="100000"/>
              </a:lnSpc>
              <a:buNone/>
              <a:defRPr sz="1800" b="1" cap="all" spc="150" baseline="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TW" altLang="en-US" smtClean="0"/>
              <a:t>編輯母片文字樣式</a:t>
            </a:r>
          </a:p>
        </p:txBody>
      </p:sp>
      <p:sp>
        <p:nvSpPr>
          <p:cNvPr id="6" name="Content Placeholder 5"/>
          <p:cNvSpPr>
            <a:spLocks noGrp="1"/>
          </p:cNvSpPr>
          <p:nvPr>
            <p:ph sz="quarter" idx="4"/>
          </p:nvPr>
        </p:nvSpPr>
        <p:spPr>
          <a:xfrm>
            <a:off x="4975398" y="2909102"/>
            <a:ext cx="3611880" cy="2996398"/>
          </a:xfrm>
        </p:spPr>
        <p:txBody>
          <a:body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7" name="Date Placeholder 6"/>
          <p:cNvSpPr>
            <a:spLocks noGrp="1"/>
          </p:cNvSpPr>
          <p:nvPr>
            <p:ph type="dt" sz="half" idx="10"/>
          </p:nvPr>
        </p:nvSpPr>
        <p:spPr/>
        <p:txBody>
          <a:bodyPr/>
          <a:lstStyle/>
          <a:p>
            <a:fld id="{C94A1582-5483-428E-B460-61814E574EE9}" type="datetimeFigureOut">
              <a:rPr lang="zh-TW" altLang="en-US" smtClean="0"/>
              <a:t>2020/7/21</a:t>
            </a:fld>
            <a:endParaRPr lang="zh-TW" altLang="en-US"/>
          </a:p>
        </p:txBody>
      </p:sp>
      <p:sp>
        <p:nvSpPr>
          <p:cNvPr id="8" name="Footer Placeholder 7"/>
          <p:cNvSpPr>
            <a:spLocks noGrp="1"/>
          </p:cNvSpPr>
          <p:nvPr>
            <p:ph type="ftr" sz="quarter" idx="11"/>
          </p:nvPr>
        </p:nvSpPr>
        <p:spPr/>
        <p:txBody>
          <a:bodyPr/>
          <a:lstStyle/>
          <a:p>
            <a:endParaRPr lang="zh-TW" altLang="en-US"/>
          </a:p>
        </p:txBody>
      </p:sp>
      <p:sp>
        <p:nvSpPr>
          <p:cNvPr id="9" name="Slide Number Placeholder 8"/>
          <p:cNvSpPr>
            <a:spLocks noGrp="1"/>
          </p:cNvSpPr>
          <p:nvPr>
            <p:ph type="sldNum" sz="quarter" idx="12"/>
          </p:nvPr>
        </p:nvSpPr>
        <p:spPr/>
        <p:txBody>
          <a:bodyPr/>
          <a:lstStyle/>
          <a:p>
            <a:fld id="{57304B9E-2413-4732-BA05-80E4E4153249}" type="slidenum">
              <a:rPr lang="zh-TW" altLang="en-US" smtClean="0"/>
              <a:t>‹#›</a:t>
            </a:fld>
            <a:endParaRPr lang="zh-TW" altLang="en-US"/>
          </a:p>
        </p:txBody>
      </p:sp>
    </p:spTree>
    <p:extLst>
      <p:ext uri="{BB962C8B-B14F-4D97-AF65-F5344CB8AC3E}">
        <p14:creationId xmlns:p14="http://schemas.microsoft.com/office/powerpoint/2010/main" val="4004707612"/>
      </p:ext>
    </p:extLst>
  </p:cSld>
  <p:clrMapOvr>
    <a:masterClrMapping/>
  </p:clrMapOvr>
  <p:extLst mod="1">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smtClean="0"/>
              <a:t>按一下以編輯母片標題樣式</a:t>
            </a:r>
            <a:endParaRPr lang="en-US" dirty="0"/>
          </a:p>
        </p:txBody>
      </p:sp>
      <p:sp>
        <p:nvSpPr>
          <p:cNvPr id="3" name="Date Placeholder 2"/>
          <p:cNvSpPr>
            <a:spLocks noGrp="1"/>
          </p:cNvSpPr>
          <p:nvPr>
            <p:ph type="dt" sz="half" idx="10"/>
          </p:nvPr>
        </p:nvSpPr>
        <p:spPr/>
        <p:txBody>
          <a:bodyPr/>
          <a:lstStyle/>
          <a:p>
            <a:fld id="{C94A1582-5483-428E-B460-61814E574EE9}" type="datetimeFigureOut">
              <a:rPr lang="zh-TW" altLang="en-US" smtClean="0"/>
              <a:t>2020/7/21</a:t>
            </a:fld>
            <a:endParaRPr lang="zh-TW" altLang="en-US"/>
          </a:p>
        </p:txBody>
      </p:sp>
      <p:sp>
        <p:nvSpPr>
          <p:cNvPr id="4" name="Footer Placeholder 3"/>
          <p:cNvSpPr>
            <a:spLocks noGrp="1"/>
          </p:cNvSpPr>
          <p:nvPr>
            <p:ph type="ftr" sz="quarter" idx="11"/>
          </p:nvPr>
        </p:nvSpPr>
        <p:spPr/>
        <p:txBody>
          <a:bodyPr/>
          <a:lstStyle/>
          <a:p>
            <a:endParaRPr lang="zh-TW" altLang="en-US"/>
          </a:p>
        </p:txBody>
      </p:sp>
      <p:sp>
        <p:nvSpPr>
          <p:cNvPr id="5" name="Slide Number Placeholder 4"/>
          <p:cNvSpPr>
            <a:spLocks noGrp="1"/>
          </p:cNvSpPr>
          <p:nvPr>
            <p:ph type="sldNum" sz="quarter" idx="12"/>
          </p:nvPr>
        </p:nvSpPr>
        <p:spPr/>
        <p:txBody>
          <a:bodyPr/>
          <a:lstStyle/>
          <a:p>
            <a:fld id="{57304B9E-2413-4732-BA05-80E4E4153249}" type="slidenum">
              <a:rPr lang="zh-TW" altLang="en-US" smtClean="0"/>
              <a:t>‹#›</a:t>
            </a:fld>
            <a:endParaRPr lang="zh-TW" altLang="en-US"/>
          </a:p>
        </p:txBody>
      </p:sp>
    </p:spTree>
    <p:extLst>
      <p:ext uri="{BB962C8B-B14F-4D97-AF65-F5344CB8AC3E}">
        <p14:creationId xmlns:p14="http://schemas.microsoft.com/office/powerpoint/2010/main" val="561829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94A1582-5483-428E-B460-61814E574EE9}" type="datetimeFigureOut">
              <a:rPr lang="zh-TW" altLang="en-US" smtClean="0"/>
              <a:t>2020/7/21</a:t>
            </a:fld>
            <a:endParaRPr lang="zh-TW" altLang="en-US"/>
          </a:p>
        </p:txBody>
      </p:sp>
      <p:sp>
        <p:nvSpPr>
          <p:cNvPr id="3" name="Footer Placeholder 2"/>
          <p:cNvSpPr>
            <a:spLocks noGrp="1"/>
          </p:cNvSpPr>
          <p:nvPr>
            <p:ph type="ftr" sz="quarter" idx="11"/>
          </p:nvPr>
        </p:nvSpPr>
        <p:spPr/>
        <p:txBody>
          <a:bodyPr/>
          <a:lstStyle/>
          <a:p>
            <a:endParaRPr lang="zh-TW" altLang="en-US"/>
          </a:p>
        </p:txBody>
      </p:sp>
      <p:sp>
        <p:nvSpPr>
          <p:cNvPr id="4" name="Slide Number Placeholder 3"/>
          <p:cNvSpPr>
            <a:spLocks noGrp="1"/>
          </p:cNvSpPr>
          <p:nvPr>
            <p:ph type="sldNum" sz="quarter" idx="12"/>
          </p:nvPr>
        </p:nvSpPr>
        <p:spPr/>
        <p:txBody>
          <a:bodyPr/>
          <a:lstStyle/>
          <a:p>
            <a:fld id="{57304B9E-2413-4732-BA05-80E4E4153249}" type="slidenum">
              <a:rPr lang="zh-TW" altLang="en-US" smtClean="0"/>
              <a:t>‹#›</a:t>
            </a:fld>
            <a:endParaRPr lang="zh-TW" altLang="en-US"/>
          </a:p>
        </p:txBody>
      </p:sp>
    </p:spTree>
    <p:extLst>
      <p:ext uri="{BB962C8B-B14F-4D97-AF65-F5344CB8AC3E}">
        <p14:creationId xmlns:p14="http://schemas.microsoft.com/office/powerpoint/2010/main" val="20865532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含標題的內容">
    <p:spTree>
      <p:nvGrpSpPr>
        <p:cNvPr id="1" name=""/>
        <p:cNvGrpSpPr/>
        <p:nvPr/>
      </p:nvGrpSpPr>
      <p:grpSpPr>
        <a:xfrm>
          <a:off x="0" y="0"/>
          <a:ext cx="0" cy="0"/>
          <a:chOff x="0" y="0"/>
          <a:chExt cx="0" cy="0"/>
        </a:xfrm>
      </p:grpSpPr>
      <p:sp>
        <p:nvSpPr>
          <p:cNvPr id="17" name="Freeform 11" title="right scallop background shape"/>
          <p:cNvSpPr/>
          <p:nvPr/>
        </p:nvSpPr>
        <p:spPr bwMode="auto">
          <a:xfrm>
            <a:off x="5542359" y="0"/>
            <a:ext cx="3601641"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6253414" y="457200"/>
            <a:ext cx="2319086" cy="1196671"/>
          </a:xfrm>
        </p:spPr>
        <p:txBody>
          <a:bodyPr anchor="b">
            <a:normAutofit/>
          </a:bodyPr>
          <a:lstStyle>
            <a:lvl1pPr>
              <a:lnSpc>
                <a:spcPct val="100000"/>
              </a:lnSpc>
              <a:defRPr sz="1800" b="1" i="0" cap="all" spc="225" baseline="0">
                <a:solidFill>
                  <a:schemeClr val="accent1"/>
                </a:solidFill>
                <a:latin typeface="+mn-lt"/>
              </a:defRPr>
            </a:lvl1pPr>
          </a:lstStyle>
          <a:p>
            <a:r>
              <a:rPr lang="zh-TW" altLang="en-US" smtClean="0"/>
              <a:t>按一下以編輯母片標題樣式</a:t>
            </a:r>
            <a:endParaRPr lang="en-US" dirty="0"/>
          </a:p>
        </p:txBody>
      </p:sp>
      <p:sp>
        <p:nvSpPr>
          <p:cNvPr id="3" name="Content Placeholder 2"/>
          <p:cNvSpPr>
            <a:spLocks noGrp="1"/>
          </p:cNvSpPr>
          <p:nvPr>
            <p:ph idx="1"/>
          </p:nvPr>
        </p:nvSpPr>
        <p:spPr>
          <a:xfrm>
            <a:off x="573788" y="920377"/>
            <a:ext cx="4618814" cy="4985124"/>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4" name="Text Placeholder 3"/>
          <p:cNvSpPr>
            <a:spLocks noGrp="1"/>
          </p:cNvSpPr>
          <p:nvPr>
            <p:ph type="body" sz="half" idx="2"/>
          </p:nvPr>
        </p:nvSpPr>
        <p:spPr>
          <a:xfrm>
            <a:off x="6253414" y="1741336"/>
            <a:ext cx="2319086" cy="4164164"/>
          </a:xfrm>
        </p:spPr>
        <p:txBody>
          <a:bodyPr>
            <a:normAutofit/>
          </a:bodyPr>
          <a:lstStyle>
            <a:lvl1pPr marL="0" indent="0">
              <a:lnSpc>
                <a:spcPct val="110000"/>
              </a:lnSpc>
              <a:spcBef>
                <a:spcPts val="1200"/>
              </a:spcBef>
              <a:buNone/>
              <a:defRPr sz="1400" baseline="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TW" altLang="en-US" smtClean="0"/>
              <a:t>編輯母片文字樣式</a:t>
            </a:r>
          </a:p>
        </p:txBody>
      </p:sp>
      <p:sp>
        <p:nvSpPr>
          <p:cNvPr id="5" name="Date Placeholder 4"/>
          <p:cNvSpPr>
            <a:spLocks noGrp="1"/>
          </p:cNvSpPr>
          <p:nvPr>
            <p:ph type="dt" sz="half" idx="10"/>
          </p:nvPr>
        </p:nvSpPr>
        <p:spPr>
          <a:xfrm>
            <a:off x="573789" y="6375679"/>
            <a:ext cx="925016" cy="348462"/>
          </a:xfrm>
        </p:spPr>
        <p:txBody>
          <a:bodyPr/>
          <a:lstStyle/>
          <a:p>
            <a:fld id="{C94A1582-5483-428E-B460-61814E574EE9}" type="datetimeFigureOut">
              <a:rPr lang="zh-TW" altLang="en-US" smtClean="0"/>
              <a:t>2020/7/21</a:t>
            </a:fld>
            <a:endParaRPr lang="zh-TW" altLang="en-US"/>
          </a:p>
        </p:txBody>
      </p:sp>
      <p:sp>
        <p:nvSpPr>
          <p:cNvPr id="6" name="Footer Placeholder 5"/>
          <p:cNvSpPr>
            <a:spLocks noGrp="1"/>
          </p:cNvSpPr>
          <p:nvPr>
            <p:ph type="ftr" sz="quarter" idx="11"/>
          </p:nvPr>
        </p:nvSpPr>
        <p:spPr>
          <a:xfrm>
            <a:off x="1577716" y="6375679"/>
            <a:ext cx="2611634" cy="345796"/>
          </a:xfrm>
        </p:spPr>
        <p:txBody>
          <a:bodyPr/>
          <a:lstStyle/>
          <a:p>
            <a:endParaRPr lang="zh-TW" altLang="en-US"/>
          </a:p>
        </p:txBody>
      </p:sp>
      <p:sp>
        <p:nvSpPr>
          <p:cNvPr id="7" name="Slide Number Placeholder 6"/>
          <p:cNvSpPr>
            <a:spLocks noGrp="1"/>
          </p:cNvSpPr>
          <p:nvPr>
            <p:ph type="sldNum" sz="quarter" idx="12"/>
          </p:nvPr>
        </p:nvSpPr>
        <p:spPr>
          <a:xfrm>
            <a:off x="4268261" y="6375679"/>
            <a:ext cx="924342" cy="345796"/>
          </a:xfrm>
        </p:spPr>
        <p:txBody>
          <a:bodyPr/>
          <a:lstStyle/>
          <a:p>
            <a:fld id="{57304B9E-2413-4732-BA05-80E4E4153249}" type="slidenum">
              <a:rPr lang="zh-TW" altLang="en-US" smtClean="0"/>
              <a:t>‹#›</a:t>
            </a:fld>
            <a:endParaRPr lang="zh-TW" altLang="en-US"/>
          </a:p>
        </p:txBody>
      </p:sp>
      <p:sp>
        <p:nvSpPr>
          <p:cNvPr id="8" name="Rectangle 7"/>
          <p:cNvSpPr/>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title="left edge border"/>
          <p:cNvSpPr/>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992157939"/>
      </p:ext>
    </p:extLst>
  </p:cSld>
  <p:clrMapOvr>
    <a:masterClrMapping/>
  </p:clrMapOvr>
  <p:extLst mod="1">
    <p:ext uri="{DCECCB84-F9BA-43D5-87BE-67443E8EF086}">
      <p15:sldGuideLst xmlns:p15="http://schemas.microsoft.com/office/powerpoint/2012/main">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含標題的圖片">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12598" y="1"/>
            <a:ext cx="5516689" cy="685799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TW" altLang="en-US" smtClean="0"/>
              <a:t>按一下圖示以新增圖片</a:t>
            </a:r>
            <a:endParaRPr lang="en-US" dirty="0"/>
          </a:p>
        </p:txBody>
      </p:sp>
      <p:sp>
        <p:nvSpPr>
          <p:cNvPr id="11" name="Freeform 11" title="right scallop background shape"/>
          <p:cNvSpPr/>
          <p:nvPr/>
        </p:nvSpPr>
        <p:spPr bwMode="auto">
          <a:xfrm>
            <a:off x="5542359" y="0"/>
            <a:ext cx="3601641"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p:cNvSpPr/>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253413" y="457200"/>
            <a:ext cx="2319088" cy="1196670"/>
          </a:xfrm>
        </p:spPr>
        <p:txBody>
          <a:bodyPr anchor="b">
            <a:normAutofit/>
          </a:bodyPr>
          <a:lstStyle>
            <a:lvl1pPr>
              <a:lnSpc>
                <a:spcPct val="100000"/>
              </a:lnSpc>
              <a:defRPr sz="1800" b="1" i="0" spc="225" baseline="0">
                <a:solidFill>
                  <a:schemeClr val="accent1"/>
                </a:solidFill>
                <a:latin typeface="+mn-lt"/>
              </a:defRPr>
            </a:lvl1pPr>
          </a:lstStyle>
          <a:p>
            <a:r>
              <a:rPr lang="zh-TW" altLang="en-US" smtClean="0"/>
              <a:t>按一下以編輯母片標題樣式</a:t>
            </a:r>
            <a:endParaRPr lang="en-US" dirty="0"/>
          </a:p>
        </p:txBody>
      </p:sp>
      <p:sp>
        <p:nvSpPr>
          <p:cNvPr id="4" name="Text Placeholder 3"/>
          <p:cNvSpPr>
            <a:spLocks noGrp="1"/>
          </p:cNvSpPr>
          <p:nvPr>
            <p:ph type="body" sz="half" idx="2"/>
          </p:nvPr>
        </p:nvSpPr>
        <p:spPr>
          <a:xfrm>
            <a:off x="6253413" y="1741336"/>
            <a:ext cx="2319088" cy="4164164"/>
          </a:xfrm>
        </p:spPr>
        <p:txBody>
          <a:bodyPr>
            <a:normAutofit/>
          </a:bodyPr>
          <a:lstStyle>
            <a:lvl1pPr marL="0" indent="0">
              <a:lnSpc>
                <a:spcPct val="110000"/>
              </a:lnSpc>
              <a:spcBef>
                <a:spcPts val="1200"/>
              </a:spcBef>
              <a:buNone/>
              <a:defRPr sz="1400" baseline="0">
                <a:solidFill>
                  <a:schemeClr val="bg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TW" altLang="en-US" smtClean="0"/>
              <a:t>編輯母片文字樣式</a:t>
            </a:r>
          </a:p>
        </p:txBody>
      </p:sp>
      <p:sp>
        <p:nvSpPr>
          <p:cNvPr id="5" name="Date Placeholder 4"/>
          <p:cNvSpPr>
            <a:spLocks noGrp="1"/>
          </p:cNvSpPr>
          <p:nvPr>
            <p:ph type="dt" sz="half" idx="10"/>
          </p:nvPr>
        </p:nvSpPr>
        <p:spPr>
          <a:xfrm>
            <a:off x="574463" y="6375679"/>
            <a:ext cx="924342" cy="348462"/>
          </a:xfrm>
        </p:spPr>
        <p:txBody>
          <a:bodyPr/>
          <a:lstStyle/>
          <a:p>
            <a:fld id="{C94A1582-5483-428E-B460-61814E574EE9}" type="datetimeFigureOut">
              <a:rPr lang="zh-TW" altLang="en-US" smtClean="0"/>
              <a:t>2020/7/21</a:t>
            </a:fld>
            <a:endParaRPr lang="zh-TW" altLang="en-US"/>
          </a:p>
        </p:txBody>
      </p:sp>
      <p:sp>
        <p:nvSpPr>
          <p:cNvPr id="6" name="Footer Placeholder 5"/>
          <p:cNvSpPr>
            <a:spLocks noGrp="1"/>
          </p:cNvSpPr>
          <p:nvPr>
            <p:ph type="ftr" sz="quarter" idx="11"/>
          </p:nvPr>
        </p:nvSpPr>
        <p:spPr>
          <a:xfrm>
            <a:off x="1577716" y="6375679"/>
            <a:ext cx="2611634" cy="345796"/>
          </a:xfrm>
        </p:spPr>
        <p:txBody>
          <a:bodyPr/>
          <a:lstStyle/>
          <a:p>
            <a:endParaRPr lang="zh-TW" altLang="en-US"/>
          </a:p>
        </p:txBody>
      </p:sp>
      <p:sp>
        <p:nvSpPr>
          <p:cNvPr id="7" name="Slide Number Placeholder 6"/>
          <p:cNvSpPr>
            <a:spLocks noGrp="1"/>
          </p:cNvSpPr>
          <p:nvPr>
            <p:ph type="sldNum" sz="quarter" idx="12"/>
          </p:nvPr>
        </p:nvSpPr>
        <p:spPr>
          <a:xfrm>
            <a:off x="4256153" y="6375679"/>
            <a:ext cx="947460" cy="345796"/>
          </a:xfrm>
        </p:spPr>
        <p:txBody>
          <a:bodyPr/>
          <a:lstStyle/>
          <a:p>
            <a:fld id="{57304B9E-2413-4732-BA05-80E4E4153249}" type="slidenum">
              <a:rPr lang="zh-TW" altLang="en-US" smtClean="0"/>
              <a:t>‹#›</a:t>
            </a:fld>
            <a:endParaRPr lang="zh-TW" altLang="en-US"/>
          </a:p>
        </p:txBody>
      </p:sp>
      <p:sp>
        <p:nvSpPr>
          <p:cNvPr id="13" name="Rectangle 12" title="left edge border"/>
          <p:cNvSpPr/>
          <p:nvPr/>
        </p:nvSpPr>
        <p:spPr>
          <a:xfrm>
            <a:off x="0"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2643733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38758" y="382385"/>
            <a:ext cx="7633742" cy="1492132"/>
          </a:xfrm>
          <a:prstGeom prst="rect">
            <a:avLst/>
          </a:prstGeom>
        </p:spPr>
        <p:txBody>
          <a:bodyPr vert="horz" lIns="91440" tIns="45720" rIns="91440" bIns="45720" rtlCol="0" anchor="t">
            <a:normAutofit/>
          </a:bodyPr>
          <a:lstStyle/>
          <a:p>
            <a:r>
              <a:rPr lang="zh-TW" altLang="en-US" smtClean="0"/>
              <a:t>按一下以編輯母片標題樣式</a:t>
            </a:r>
            <a:endParaRPr lang="en-US" dirty="0"/>
          </a:p>
        </p:txBody>
      </p:sp>
      <p:sp>
        <p:nvSpPr>
          <p:cNvPr id="3" name="Text Placeholder 2"/>
          <p:cNvSpPr>
            <a:spLocks noGrp="1"/>
          </p:cNvSpPr>
          <p:nvPr>
            <p:ph type="body" idx="1"/>
          </p:nvPr>
        </p:nvSpPr>
        <p:spPr>
          <a:xfrm>
            <a:off x="938758" y="2286002"/>
            <a:ext cx="7633742" cy="3593591"/>
          </a:xfrm>
          <a:prstGeom prst="rect">
            <a:avLst/>
          </a:prstGeom>
        </p:spPr>
        <p:txBody>
          <a:bodyPr vert="horz" lIns="91440" tIns="45720" rIns="91440" bIns="45720" rtlCol="0">
            <a:normAutofit/>
          </a:body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4" name="Date Placeholder 3"/>
          <p:cNvSpPr>
            <a:spLocks noGrp="1"/>
          </p:cNvSpPr>
          <p:nvPr>
            <p:ph type="dt" sz="half" idx="2"/>
          </p:nvPr>
        </p:nvSpPr>
        <p:spPr>
          <a:xfrm>
            <a:off x="938758" y="6375679"/>
            <a:ext cx="1747292" cy="348462"/>
          </a:xfrm>
          <a:prstGeom prst="rect">
            <a:avLst/>
          </a:prstGeom>
        </p:spPr>
        <p:txBody>
          <a:bodyPr vert="horz" lIns="91440" tIns="45720" rIns="91440" bIns="45720" rtlCol="0" anchor="ctr"/>
          <a:lstStyle>
            <a:lvl1pPr algn="l">
              <a:defRPr sz="1000">
                <a:solidFill>
                  <a:schemeClr val="tx1">
                    <a:lumMod val="65000"/>
                    <a:lumOff val="35000"/>
                  </a:schemeClr>
                </a:solidFill>
              </a:defRPr>
            </a:lvl1pPr>
          </a:lstStyle>
          <a:p>
            <a:fld id="{C94A1582-5483-428E-B460-61814E574EE9}" type="datetimeFigureOut">
              <a:rPr lang="zh-TW" altLang="en-US" smtClean="0"/>
              <a:t>2020/7/21</a:t>
            </a:fld>
            <a:endParaRPr lang="zh-TW" altLang="en-US"/>
          </a:p>
        </p:txBody>
      </p:sp>
      <p:sp>
        <p:nvSpPr>
          <p:cNvPr id="5" name="Footer Placeholder 4"/>
          <p:cNvSpPr>
            <a:spLocks noGrp="1"/>
          </p:cNvSpPr>
          <p:nvPr>
            <p:ph type="ftr" sz="quarter" idx="3"/>
          </p:nvPr>
        </p:nvSpPr>
        <p:spPr>
          <a:xfrm>
            <a:off x="3028950" y="6375679"/>
            <a:ext cx="3086100" cy="345796"/>
          </a:xfrm>
          <a:prstGeom prst="rect">
            <a:avLst/>
          </a:prstGeom>
        </p:spPr>
        <p:txBody>
          <a:bodyPr vert="horz" lIns="91440" tIns="45720" rIns="91440" bIns="45720" rtlCol="0" anchor="ctr"/>
          <a:lstStyle>
            <a:lvl1pPr algn="ctr">
              <a:defRPr sz="1000">
                <a:solidFill>
                  <a:schemeClr val="tx1">
                    <a:lumMod val="65000"/>
                    <a:lumOff val="35000"/>
                  </a:schemeClr>
                </a:solidFill>
              </a:defRPr>
            </a:lvl1pPr>
          </a:lstStyle>
          <a:p>
            <a:endParaRPr lang="zh-TW" altLang="en-US"/>
          </a:p>
        </p:txBody>
      </p:sp>
      <p:sp>
        <p:nvSpPr>
          <p:cNvPr id="6" name="Slide Number Placeholder 5"/>
          <p:cNvSpPr>
            <a:spLocks noGrp="1"/>
          </p:cNvSpPr>
          <p:nvPr>
            <p:ph type="sldNum" sz="quarter" idx="4"/>
          </p:nvPr>
        </p:nvSpPr>
        <p:spPr>
          <a:xfrm>
            <a:off x="6457951" y="6375679"/>
            <a:ext cx="2114549" cy="345796"/>
          </a:xfrm>
          <a:prstGeom prst="rect">
            <a:avLst/>
          </a:prstGeom>
        </p:spPr>
        <p:txBody>
          <a:bodyPr vert="horz" lIns="91440" tIns="45720" rIns="91440" bIns="45720" rtlCol="0" anchor="ctr"/>
          <a:lstStyle>
            <a:lvl1pPr algn="r">
              <a:defRPr sz="1000">
                <a:solidFill>
                  <a:schemeClr val="tx1">
                    <a:lumMod val="65000"/>
                    <a:lumOff val="35000"/>
                  </a:schemeClr>
                </a:solidFill>
              </a:defRPr>
            </a:lvl1pPr>
          </a:lstStyle>
          <a:p>
            <a:fld id="{57304B9E-2413-4732-BA05-80E4E4153249}" type="slidenum">
              <a:rPr lang="zh-TW" altLang="en-US" smtClean="0"/>
              <a:t>‹#›</a:t>
            </a:fld>
            <a:endParaRPr lang="zh-TW" altLang="en-US"/>
          </a:p>
        </p:txBody>
      </p:sp>
      <p:sp>
        <p:nvSpPr>
          <p:cNvPr id="12" name="Rectangle 11"/>
          <p:cNvSpPr/>
          <p:nvPr/>
        </p:nvSpPr>
        <p:spPr>
          <a:xfrm>
            <a:off x="8931402"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title="right edge border"/>
          <p:cNvSpPr/>
          <p:nvPr/>
        </p:nvSpPr>
        <p:spPr>
          <a:xfrm>
            <a:off x="8931402" y="0"/>
            <a:ext cx="21259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Freeform 5"/>
          <p:cNvSpPr/>
          <p:nvPr/>
        </p:nvSpPr>
        <p:spPr bwMode="auto">
          <a:xfrm>
            <a:off x="1" y="0"/>
            <a:ext cx="679090" cy="6858000"/>
          </a:xfrm>
          <a:custGeom>
            <a:avLst/>
            <a:gdLst/>
            <a:ahLst/>
            <a:cxnLst/>
            <a:rect l="0" t="0" r="r" b="b"/>
            <a:pathLst>
              <a:path w="211" h="2160">
                <a:moveTo>
                  <a:pt x="155" y="1728"/>
                </a:moveTo>
                <a:cubicBezTo>
                  <a:pt x="155" y="1620"/>
                  <a:pt x="211" y="1620"/>
                  <a:pt x="211" y="1512"/>
                </a:cubicBezTo>
                <a:cubicBezTo>
                  <a:pt x="211" y="1404"/>
                  <a:pt x="155" y="1404"/>
                  <a:pt x="155" y="1296"/>
                </a:cubicBezTo>
                <a:cubicBezTo>
                  <a:pt x="155" y="1188"/>
                  <a:pt x="211" y="1188"/>
                  <a:pt x="211" y="1080"/>
                </a:cubicBezTo>
                <a:cubicBezTo>
                  <a:pt x="211" y="972"/>
                  <a:pt x="155" y="972"/>
                  <a:pt x="155" y="864"/>
                </a:cubicBezTo>
                <a:cubicBezTo>
                  <a:pt x="155" y="756"/>
                  <a:pt x="211" y="756"/>
                  <a:pt x="211" y="648"/>
                </a:cubicBezTo>
                <a:cubicBezTo>
                  <a:pt x="211" y="540"/>
                  <a:pt x="155" y="540"/>
                  <a:pt x="155" y="432"/>
                </a:cubicBezTo>
                <a:cubicBezTo>
                  <a:pt x="155" y="324"/>
                  <a:pt x="211" y="324"/>
                  <a:pt x="211" y="216"/>
                </a:cubicBezTo>
                <a:cubicBezTo>
                  <a:pt x="211" y="108"/>
                  <a:pt x="155" y="108"/>
                  <a:pt x="155" y="0"/>
                </a:cubicBezTo>
                <a:cubicBezTo>
                  <a:pt x="0" y="0"/>
                  <a:pt x="0" y="0"/>
                  <a:pt x="0" y="0"/>
                </a:cubicBezTo>
                <a:cubicBezTo>
                  <a:pt x="0" y="2160"/>
                  <a:pt x="0" y="2160"/>
                  <a:pt x="0" y="2160"/>
                </a:cubicBezTo>
                <a:cubicBezTo>
                  <a:pt x="155" y="2160"/>
                  <a:pt x="155" y="2160"/>
                  <a:pt x="155" y="2160"/>
                </a:cubicBezTo>
                <a:cubicBezTo>
                  <a:pt x="155" y="2052"/>
                  <a:pt x="211" y="2052"/>
                  <a:pt x="211" y="1944"/>
                </a:cubicBezTo>
                <a:cubicBezTo>
                  <a:pt x="211" y="1836"/>
                  <a:pt x="155" y="1836"/>
                  <a:pt x="155" y="1728"/>
                </a:cubicBezTo>
                <a:close/>
              </a:path>
            </a:pathLst>
          </a:custGeom>
          <a:solidFill>
            <a:schemeClr val="tx2"/>
          </a:solidFill>
          <a:ln>
            <a:noFill/>
          </a:ln>
        </p:spPr>
      </p:sp>
    </p:spTree>
    <p:extLst>
      <p:ext uri="{BB962C8B-B14F-4D97-AF65-F5344CB8AC3E}">
        <p14:creationId xmlns:p14="http://schemas.microsoft.com/office/powerpoint/2010/main" val="223421283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5100" kern="1200" cap="all" spc="150" baseline="0">
          <a:solidFill>
            <a:schemeClr val="tx2"/>
          </a:solidFill>
          <a:latin typeface="+mj-lt"/>
          <a:ea typeface="+mj-ea"/>
          <a:cs typeface="+mj-cs"/>
        </a:defRPr>
      </a:lvl1pPr>
    </p:titleStyle>
    <p:bodyStyle>
      <a:lvl1pPr marL="228600" indent="-228600" algn="l" defTabSz="6858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6858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6858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6858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6858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6858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6858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6858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6858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792">
          <p15:clr>
            <a:srgbClr val="F26B43"/>
          </p15:clr>
        </p15:guide>
        <p15:guide id="2" pos="7200">
          <p15:clr>
            <a:srgbClr val="F26B43"/>
          </p15:clr>
        </p15:guide>
        <p15:guide id="0" pos="594">
          <p15:clr>
            <a:srgbClr val="F26B43"/>
          </p15:clr>
        </p15:guide>
        <p15:guide id="3" pos="5400">
          <p15:clr>
            <a:srgbClr val="F26B43"/>
          </p15:clr>
        </p15:guide>
        <p15:guide id="4" orient="horz" pos="4008">
          <p15:clr>
            <a:srgbClr val="F26B43"/>
          </p15:clr>
        </p15:guide>
        <p15:guide id="5" orient="horz" pos="1440">
          <p15:clr>
            <a:srgbClr val="F26B43"/>
          </p15:clr>
        </p15:guide>
        <p15:guide id="6" orient="horz" pos="3720">
          <p15:clr>
            <a:srgbClr val="F26B43"/>
          </p15:clr>
        </p15:guide>
        <p15:guide id="7" orient="horz" pos="2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www.hkedcity.net/etv/resource/1028954599"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zh-CN" altLang="en-US" b="1" dirty="0" smtClean="0">
                <a:latin typeface="+mn-ea"/>
                <a:ea typeface="+mn-ea"/>
              </a:rPr>
              <a:t>自律</a:t>
            </a:r>
            <a:r>
              <a:rPr lang="zh-CN" altLang="en-US" b="1" dirty="0">
                <a:latin typeface="+mn-ea"/>
                <a:ea typeface="+mn-ea"/>
              </a:rPr>
              <a:t>守規</a:t>
            </a:r>
            <a:r>
              <a:rPr lang="en-US" altLang="zh-CN" b="1" dirty="0" smtClean="0">
                <a:latin typeface="+mn-ea"/>
                <a:ea typeface="+mn-ea"/>
              </a:rPr>
              <a:t/>
            </a:r>
            <a:br>
              <a:rPr lang="en-US" altLang="zh-CN" b="1" dirty="0" smtClean="0">
                <a:latin typeface="+mn-ea"/>
                <a:ea typeface="+mn-ea"/>
              </a:rPr>
            </a:br>
            <a:r>
              <a:rPr lang="zh-CN" altLang="en-US" sz="3600" b="1" dirty="0" smtClean="0">
                <a:latin typeface="+mn-ea"/>
                <a:ea typeface="+mn-ea"/>
              </a:rPr>
              <a:t>成長課</a:t>
            </a:r>
            <a:r>
              <a:rPr lang="en-US" altLang="zh-CN" sz="3600" b="1" dirty="0" smtClean="0">
                <a:latin typeface="+mn-ea"/>
                <a:ea typeface="+mn-ea"/>
              </a:rPr>
              <a:t/>
            </a:r>
            <a:br>
              <a:rPr lang="en-US" altLang="zh-CN" sz="3600" b="1" dirty="0" smtClean="0">
                <a:latin typeface="+mn-ea"/>
                <a:ea typeface="+mn-ea"/>
              </a:rPr>
            </a:br>
            <a:r>
              <a:rPr lang="zh-CN" altLang="en-US" sz="2400" b="1" dirty="0" smtClean="0">
                <a:latin typeface="+mn-ea"/>
                <a:ea typeface="+mn-ea"/>
              </a:rPr>
              <a:t>第一節</a:t>
            </a:r>
            <a:endParaRPr lang="zh-TW" altLang="en-US" sz="2400" b="1" dirty="0">
              <a:latin typeface="+mn-ea"/>
              <a:ea typeface="+mn-ea"/>
            </a:endParaRPr>
          </a:p>
        </p:txBody>
      </p:sp>
      <p:sp>
        <p:nvSpPr>
          <p:cNvPr id="3" name="副標題 2"/>
          <p:cNvSpPr>
            <a:spLocks noGrp="1"/>
          </p:cNvSpPr>
          <p:nvPr>
            <p:ph type="subTitle" idx="1"/>
          </p:nvPr>
        </p:nvSpPr>
        <p:spPr/>
        <p:txBody>
          <a:bodyPr/>
          <a:lstStyle/>
          <a:p>
            <a:endParaRPr lang="zh-TW" altLang="en-US"/>
          </a:p>
        </p:txBody>
      </p:sp>
    </p:spTree>
    <p:extLst>
      <p:ext uri="{BB962C8B-B14F-4D97-AF65-F5344CB8AC3E}">
        <p14:creationId xmlns:p14="http://schemas.microsoft.com/office/powerpoint/2010/main" val="18583425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p:txBody>
          <a:bodyPr>
            <a:normAutofit/>
          </a:bodyPr>
          <a:lstStyle/>
          <a:p>
            <a:pPr marL="0" indent="0" algn="ctr">
              <a:buNone/>
            </a:pPr>
            <a:r>
              <a:rPr lang="zh-TW" altLang="en-US" sz="4800" b="1" u="sng" dirty="0">
                <a:solidFill>
                  <a:srgbClr val="FF0000"/>
                </a:solidFill>
              </a:rPr>
              <a:t>「我是小經理 </a:t>
            </a:r>
            <a:r>
              <a:rPr lang="en-US" altLang="zh-TW" sz="4800" b="1" u="sng" dirty="0">
                <a:solidFill>
                  <a:srgbClr val="FF0000"/>
                </a:solidFill>
              </a:rPr>
              <a:t>– </a:t>
            </a:r>
            <a:r>
              <a:rPr lang="zh-TW" altLang="en-US" sz="4800" b="1" u="sng" dirty="0">
                <a:solidFill>
                  <a:srgbClr val="FF0000"/>
                </a:solidFill>
              </a:rPr>
              <a:t>規則由我定」</a:t>
            </a:r>
          </a:p>
        </p:txBody>
      </p:sp>
    </p:spTree>
    <p:extLst>
      <p:ext uri="{BB962C8B-B14F-4D97-AF65-F5344CB8AC3E}">
        <p14:creationId xmlns:p14="http://schemas.microsoft.com/office/powerpoint/2010/main" val="32697180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CN" altLang="zh-TW" b="1" dirty="0">
                <a:latin typeface="Microsoft JhengHei" panose="020B0604030504040204" pitchFamily="34" charset="-120"/>
                <a:ea typeface="Microsoft JhengHei" panose="020B0604030504040204" pitchFamily="34" charset="-120"/>
              </a:rPr>
              <a:t>情境：</a:t>
            </a:r>
            <a:r>
              <a:rPr lang="zh-TW" altLang="zh-TW" dirty="0"/>
              <a:t/>
            </a:r>
            <a:br>
              <a:rPr lang="zh-TW" altLang="zh-TW" dirty="0"/>
            </a:br>
            <a:endParaRPr lang="zh-TW" altLang="en-US" dirty="0"/>
          </a:p>
        </p:txBody>
      </p:sp>
      <p:sp>
        <p:nvSpPr>
          <p:cNvPr id="3" name="內容版面配置區 2"/>
          <p:cNvSpPr>
            <a:spLocks noGrp="1"/>
          </p:cNvSpPr>
          <p:nvPr>
            <p:ph idx="1"/>
          </p:nvPr>
        </p:nvSpPr>
        <p:spPr>
          <a:xfrm>
            <a:off x="938758" y="1355834"/>
            <a:ext cx="7633742" cy="4523759"/>
          </a:xfrm>
        </p:spPr>
        <p:txBody>
          <a:bodyPr>
            <a:normAutofit fontScale="92500"/>
          </a:bodyPr>
          <a:lstStyle/>
          <a:p>
            <a:pPr marL="0" indent="0">
              <a:buNone/>
            </a:pPr>
            <a:r>
              <a:rPr lang="zh-TW" altLang="zh-TW" sz="4000" dirty="0" smtClean="0">
                <a:solidFill>
                  <a:schemeClr val="tx1"/>
                </a:solidFill>
              </a:rPr>
              <a:t>你</a:t>
            </a:r>
            <a:r>
              <a:rPr lang="zh-TW" altLang="zh-TW" sz="4000" dirty="0">
                <a:solidFill>
                  <a:schemeClr val="tx1"/>
                </a:solidFill>
              </a:rPr>
              <a:t>和同組同學剛成立了一間親子餐廳，在新店開幕前，作爲老闆或經理的你，需要為親子餐廳的顧客訂立一套新的規則，以確保餐廳成爲一間不但受大人和小朋友歡迎，並且能提供</a:t>
            </a:r>
            <a:r>
              <a:rPr lang="zh-TW" altLang="zh-TW" sz="4000" dirty="0">
                <a:solidFill>
                  <a:srgbClr val="FF0000"/>
                </a:solidFill>
              </a:rPr>
              <a:t>（一）</a:t>
            </a:r>
            <a:r>
              <a:rPr lang="zh-TW" altLang="zh-TW" sz="4000" b="1" u="sng" dirty="0">
                <a:solidFill>
                  <a:srgbClr val="FF0000"/>
                </a:solidFill>
              </a:rPr>
              <a:t>安全</a:t>
            </a:r>
            <a:r>
              <a:rPr lang="zh-TW" altLang="zh-TW" sz="4000" dirty="0">
                <a:solidFill>
                  <a:srgbClr val="FF0000"/>
                </a:solidFill>
              </a:rPr>
              <a:t>、（二）</a:t>
            </a:r>
            <a:r>
              <a:rPr lang="zh-TW" altLang="zh-TW" sz="4000" b="1" u="sng" dirty="0">
                <a:solidFill>
                  <a:srgbClr val="FF0000"/>
                </a:solidFill>
              </a:rPr>
              <a:t>舒適</a:t>
            </a:r>
            <a:r>
              <a:rPr lang="zh-TW" altLang="zh-TW" sz="4000" dirty="0">
                <a:solidFill>
                  <a:srgbClr val="FF0000"/>
                </a:solidFill>
              </a:rPr>
              <a:t>、（三）</a:t>
            </a:r>
            <a:r>
              <a:rPr lang="zh-TW" altLang="zh-TW" sz="4000" b="1" u="sng" dirty="0">
                <a:solidFill>
                  <a:srgbClr val="FF0000"/>
                </a:solidFill>
              </a:rPr>
              <a:t>衛生</a:t>
            </a:r>
            <a:r>
              <a:rPr lang="zh-TW" altLang="zh-TW" sz="4000" dirty="0">
                <a:solidFill>
                  <a:schemeClr val="tx1"/>
                </a:solidFill>
              </a:rPr>
              <a:t>的環境給每一位顧客</a:t>
            </a:r>
            <a:r>
              <a:rPr lang="zh-TW" altLang="zh-TW" sz="4000" dirty="0" smtClean="0">
                <a:solidFill>
                  <a:schemeClr val="tx1"/>
                </a:solidFill>
              </a:rPr>
              <a:t>。</a:t>
            </a:r>
            <a:endParaRPr lang="zh-TW" altLang="zh-TW" sz="4000" dirty="0">
              <a:solidFill>
                <a:schemeClr val="tx1"/>
              </a:solidFill>
            </a:endParaRPr>
          </a:p>
          <a:p>
            <a:endParaRPr lang="zh-TW" altLang="en-US" dirty="0"/>
          </a:p>
        </p:txBody>
      </p:sp>
    </p:spTree>
    <p:extLst>
      <p:ext uri="{BB962C8B-B14F-4D97-AF65-F5344CB8AC3E}">
        <p14:creationId xmlns:p14="http://schemas.microsoft.com/office/powerpoint/2010/main" val="770159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938758" y="525518"/>
            <a:ext cx="7633742" cy="5354076"/>
          </a:xfrm>
        </p:spPr>
        <p:txBody>
          <a:bodyPr/>
          <a:lstStyle/>
          <a:p>
            <a:pPr marL="0" lvl="0" indent="0">
              <a:buNone/>
            </a:pPr>
            <a:r>
              <a:rPr lang="zh-TW" altLang="zh-TW" sz="4000" b="1" dirty="0">
                <a:solidFill>
                  <a:schemeClr val="tx1"/>
                </a:solidFill>
              </a:rPr>
              <a:t>分組進行討論及海報</a:t>
            </a:r>
            <a:r>
              <a:rPr lang="zh-TW" altLang="zh-TW" sz="4000" b="1" dirty="0" smtClean="0">
                <a:solidFill>
                  <a:schemeClr val="tx1"/>
                </a:solidFill>
              </a:rPr>
              <a:t>設計</a:t>
            </a:r>
            <a:endParaRPr lang="en-US" altLang="zh-TW" sz="4000" b="1" dirty="0" smtClean="0">
              <a:solidFill>
                <a:schemeClr val="tx1"/>
              </a:solidFill>
            </a:endParaRPr>
          </a:p>
          <a:p>
            <a:pPr marL="0" lvl="0" indent="0">
              <a:buNone/>
            </a:pPr>
            <a:endParaRPr lang="en-US" altLang="zh-TW" sz="4000" dirty="0" smtClean="0">
              <a:solidFill>
                <a:schemeClr val="tx1"/>
              </a:solidFill>
            </a:endParaRPr>
          </a:p>
          <a:p>
            <a:pPr marL="0" indent="0">
              <a:buNone/>
            </a:pPr>
            <a:r>
              <a:rPr lang="zh-TW" altLang="zh-TW" sz="4000" dirty="0" smtClean="0">
                <a:solidFill>
                  <a:schemeClr val="tx1"/>
                </a:solidFill>
              </a:rPr>
              <a:t>海報</a:t>
            </a:r>
            <a:r>
              <a:rPr lang="zh-TW" altLang="zh-TW" sz="4000" dirty="0">
                <a:solidFill>
                  <a:schemeClr val="tx1"/>
                </a:solidFill>
              </a:rPr>
              <a:t>上</a:t>
            </a:r>
            <a:r>
              <a:rPr lang="zh-CN" altLang="zh-TW" sz="4000" dirty="0">
                <a:solidFill>
                  <a:schemeClr val="tx1"/>
                </a:solidFill>
              </a:rPr>
              <a:t>必須包括</a:t>
            </a:r>
            <a:r>
              <a:rPr lang="zh-TW" altLang="zh-TW" sz="4000" dirty="0">
                <a:solidFill>
                  <a:schemeClr val="tx1"/>
                </a:solidFill>
              </a:rPr>
              <a:t>：</a:t>
            </a:r>
          </a:p>
          <a:p>
            <a:pPr lvl="0"/>
            <a:r>
              <a:rPr lang="zh-TW" altLang="zh-TW" sz="4000" dirty="0">
                <a:solidFill>
                  <a:schemeClr val="tx1"/>
                </a:solidFill>
              </a:rPr>
              <a:t>親子餐廳</a:t>
            </a:r>
            <a:r>
              <a:rPr lang="zh-CN" altLang="zh-TW" sz="4000" dirty="0">
                <a:solidFill>
                  <a:schemeClr val="tx1"/>
                </a:solidFill>
              </a:rPr>
              <a:t>的</a:t>
            </a:r>
            <a:r>
              <a:rPr lang="zh-TW" altLang="zh-TW" sz="4000" dirty="0">
                <a:solidFill>
                  <a:schemeClr val="tx1"/>
                </a:solidFill>
              </a:rPr>
              <a:t>名</a:t>
            </a:r>
            <a:r>
              <a:rPr lang="zh-CN" altLang="zh-TW" sz="4000" dirty="0">
                <a:solidFill>
                  <a:schemeClr val="tx1"/>
                </a:solidFill>
              </a:rPr>
              <a:t>稱</a:t>
            </a:r>
            <a:endParaRPr lang="zh-TW" altLang="zh-TW" sz="4000" dirty="0">
              <a:solidFill>
                <a:schemeClr val="tx1"/>
              </a:solidFill>
            </a:endParaRPr>
          </a:p>
          <a:p>
            <a:pPr lvl="0"/>
            <a:r>
              <a:rPr lang="zh-TW" altLang="zh-TW" sz="4000" dirty="0">
                <a:solidFill>
                  <a:schemeClr val="tx1"/>
                </a:solidFill>
              </a:rPr>
              <a:t>親子餐廳的新規則（至少五項）</a:t>
            </a:r>
          </a:p>
          <a:p>
            <a:pPr lvl="0"/>
            <a:r>
              <a:rPr lang="zh-TW" altLang="zh-TW" sz="4000" dirty="0">
                <a:solidFill>
                  <a:schemeClr val="tx1"/>
                </a:solidFill>
              </a:rPr>
              <a:t>簡單寫上訂立每一條新規則的</a:t>
            </a:r>
            <a:r>
              <a:rPr lang="zh-TW" altLang="zh-TW" sz="4000" u="sng" dirty="0">
                <a:solidFill>
                  <a:schemeClr val="tx1"/>
                </a:solidFill>
              </a:rPr>
              <a:t>原因</a:t>
            </a:r>
            <a:r>
              <a:rPr lang="en-US" altLang="zh-TW" sz="4000" u="sng" dirty="0">
                <a:solidFill>
                  <a:schemeClr val="tx1"/>
                </a:solidFill>
              </a:rPr>
              <a:t>/</a:t>
            </a:r>
            <a:r>
              <a:rPr lang="zh-TW" altLang="zh-TW" sz="4000" u="sng" dirty="0">
                <a:solidFill>
                  <a:schemeClr val="tx1"/>
                </a:solidFill>
              </a:rPr>
              <a:t>理由</a:t>
            </a:r>
            <a:r>
              <a:rPr lang="en-US" altLang="zh-TW" sz="4000" u="sng" dirty="0">
                <a:solidFill>
                  <a:schemeClr val="tx1"/>
                </a:solidFill>
              </a:rPr>
              <a:t>/</a:t>
            </a:r>
            <a:r>
              <a:rPr lang="zh-TW" altLang="zh-TW" sz="4000" u="sng" dirty="0">
                <a:solidFill>
                  <a:schemeClr val="tx1"/>
                </a:solidFill>
              </a:rPr>
              <a:t>好處</a:t>
            </a:r>
            <a:endParaRPr lang="zh-TW" altLang="zh-TW" sz="4000" dirty="0">
              <a:solidFill>
                <a:schemeClr val="tx1"/>
              </a:solidFill>
            </a:endParaRPr>
          </a:p>
          <a:p>
            <a:endParaRPr lang="zh-TW" altLang="en-US" dirty="0"/>
          </a:p>
        </p:txBody>
      </p:sp>
    </p:spTree>
    <p:extLst>
      <p:ext uri="{BB962C8B-B14F-4D97-AF65-F5344CB8AC3E}">
        <p14:creationId xmlns:p14="http://schemas.microsoft.com/office/powerpoint/2010/main" val="13297773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CN" altLang="zh-TW" b="1" u="sng" dirty="0">
                <a:latin typeface="Microsoft JhengHei" panose="020B0604030504040204" pitchFamily="34" charset="-120"/>
                <a:ea typeface="Microsoft JhengHei" panose="020B0604030504040204" pitchFamily="34" charset="-120"/>
              </a:rPr>
              <a:t>總結</a:t>
            </a:r>
            <a:r>
              <a:rPr lang="zh-TW" altLang="zh-TW" dirty="0"/>
              <a:t/>
            </a:r>
            <a:br>
              <a:rPr lang="zh-TW" altLang="zh-TW" dirty="0"/>
            </a:br>
            <a:endParaRPr lang="zh-TW" altLang="en-US" dirty="0"/>
          </a:p>
        </p:txBody>
      </p:sp>
      <p:sp>
        <p:nvSpPr>
          <p:cNvPr id="3" name="內容版面配置區 2"/>
          <p:cNvSpPr>
            <a:spLocks noGrp="1"/>
          </p:cNvSpPr>
          <p:nvPr>
            <p:ph idx="1"/>
          </p:nvPr>
        </p:nvSpPr>
        <p:spPr>
          <a:xfrm>
            <a:off x="938758" y="1874518"/>
            <a:ext cx="7633742" cy="4005076"/>
          </a:xfrm>
        </p:spPr>
        <p:txBody>
          <a:bodyPr>
            <a:normAutofit fontScale="92500" lnSpcReduction="10000"/>
          </a:bodyPr>
          <a:lstStyle/>
          <a:p>
            <a:pPr lvl="0"/>
            <a:r>
              <a:rPr lang="zh-TW" altLang="zh-TW" sz="3600" b="1" dirty="0">
                <a:solidFill>
                  <a:schemeClr val="tx1"/>
                </a:solidFill>
              </a:rPr>
              <a:t>我們在日常生活中，在不同地方、不同的公眾場合，我們都需要遵守不同的規則</a:t>
            </a:r>
          </a:p>
          <a:p>
            <a:pPr lvl="0"/>
            <a:r>
              <a:rPr lang="zh-TW" altLang="zh-TW" sz="3600" b="1" dirty="0">
                <a:solidFill>
                  <a:schemeClr val="tx1"/>
                </a:solidFill>
              </a:rPr>
              <a:t>每個規則的訂定都有其原因和理由</a:t>
            </a:r>
          </a:p>
          <a:p>
            <a:pPr lvl="0"/>
            <a:r>
              <a:rPr lang="zh-TW" altLang="zh-TW" sz="3600" b="1" dirty="0">
                <a:solidFill>
                  <a:schemeClr val="tx1"/>
                </a:solidFill>
              </a:rPr>
              <a:t>在一個社群裏，我們有責任自律地遵守不同的規則，這樣，才可共同建立一個和諧、有序、安全、舒適的社會。</a:t>
            </a:r>
          </a:p>
          <a:p>
            <a:endParaRPr lang="zh-TW" altLang="en-US" b="1" dirty="0">
              <a:solidFill>
                <a:schemeClr val="tx1"/>
              </a:solidFill>
            </a:endParaRPr>
          </a:p>
        </p:txBody>
      </p:sp>
    </p:spTree>
    <p:extLst>
      <p:ext uri="{BB962C8B-B14F-4D97-AF65-F5344CB8AC3E}">
        <p14:creationId xmlns:p14="http://schemas.microsoft.com/office/powerpoint/2010/main" val="20676318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958262" y="2852316"/>
            <a:ext cx="7633742" cy="1492132"/>
          </a:xfrm>
        </p:spPr>
        <p:txBody>
          <a:bodyPr/>
          <a:lstStyle/>
          <a:p>
            <a:r>
              <a:rPr lang="zh-TW" altLang="zh-TW" b="1" u="sng" dirty="0">
                <a:solidFill>
                  <a:srgbClr val="FF0000"/>
                </a:solidFill>
                <a:latin typeface="+mn-ea"/>
                <a:ea typeface="+mn-ea"/>
              </a:rPr>
              <a:t>「記憶力大比拼」</a:t>
            </a:r>
            <a:endParaRPr lang="zh-TW" altLang="en-US" dirty="0">
              <a:solidFill>
                <a:srgbClr val="FF0000"/>
              </a:solidFill>
              <a:latin typeface="+mn-ea"/>
              <a:ea typeface="+mn-ea"/>
            </a:endParaRPr>
          </a:p>
        </p:txBody>
      </p:sp>
    </p:spTree>
    <p:extLst>
      <p:ext uri="{BB962C8B-B14F-4D97-AF65-F5344CB8AC3E}">
        <p14:creationId xmlns:p14="http://schemas.microsoft.com/office/powerpoint/2010/main" val="14602234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CN" altLang="en-US" b="1" dirty="0" smtClean="0">
                <a:solidFill>
                  <a:srgbClr val="0070C0"/>
                </a:solidFill>
                <a:latin typeface="+mn-ea"/>
                <a:ea typeface="+mn-ea"/>
              </a:rPr>
              <a:t>短片：</a:t>
            </a:r>
            <a:r>
              <a:rPr lang="en-US" altLang="zh-CN" b="1" dirty="0" smtClean="0">
                <a:solidFill>
                  <a:srgbClr val="0070C0"/>
                </a:solidFill>
                <a:latin typeface="+mn-ea"/>
                <a:ea typeface="+mn-ea"/>
              </a:rPr>
              <a:t/>
            </a:r>
            <a:br>
              <a:rPr lang="en-US" altLang="zh-CN" b="1" dirty="0" smtClean="0">
                <a:solidFill>
                  <a:srgbClr val="0070C0"/>
                </a:solidFill>
                <a:latin typeface="+mn-ea"/>
                <a:ea typeface="+mn-ea"/>
              </a:rPr>
            </a:br>
            <a:r>
              <a:rPr lang="zh-TW" altLang="zh-TW" b="1" dirty="0" smtClean="0">
                <a:solidFill>
                  <a:srgbClr val="0070C0"/>
                </a:solidFill>
                <a:latin typeface="+mn-ea"/>
                <a:ea typeface="+mn-ea"/>
              </a:rPr>
              <a:t>「</a:t>
            </a:r>
            <a:r>
              <a:rPr lang="zh-TW" altLang="zh-TW" b="1" dirty="0">
                <a:solidFill>
                  <a:srgbClr val="0070C0"/>
                </a:solidFill>
                <a:latin typeface="+mn-ea"/>
                <a:ea typeface="+mn-ea"/>
              </a:rPr>
              <a:t>壞市民的壞行爲」</a:t>
            </a:r>
            <a:endParaRPr lang="zh-TW" altLang="en-US" b="1" dirty="0">
              <a:solidFill>
                <a:srgbClr val="0070C0"/>
              </a:solidFill>
              <a:latin typeface="+mn-ea"/>
              <a:ea typeface="+mn-ea"/>
            </a:endParaRPr>
          </a:p>
        </p:txBody>
      </p:sp>
      <p:sp>
        <p:nvSpPr>
          <p:cNvPr id="3" name="內容版面配置區 2"/>
          <p:cNvSpPr>
            <a:spLocks noGrp="1"/>
          </p:cNvSpPr>
          <p:nvPr>
            <p:ph idx="1"/>
          </p:nvPr>
        </p:nvSpPr>
        <p:spPr/>
        <p:txBody>
          <a:bodyPr/>
          <a:lstStyle/>
          <a:p>
            <a:pPr marL="0" indent="0">
              <a:buNone/>
            </a:pPr>
            <a:r>
              <a:rPr lang="en-US" altLang="zh-TW" u="sng" dirty="0">
                <a:hlinkClick r:id="rId2"/>
              </a:rPr>
              <a:t>https://</a:t>
            </a:r>
            <a:r>
              <a:rPr lang="en-US" altLang="zh-TW" u="sng" dirty="0" smtClean="0">
                <a:hlinkClick r:id="rId2"/>
              </a:rPr>
              <a:t>www.hkedcity.net/etv/resource/1028954599</a:t>
            </a:r>
            <a:endParaRPr lang="en-US" altLang="zh-TW" u="sng" dirty="0" smtClean="0"/>
          </a:p>
          <a:p>
            <a:pPr marL="0" indent="0">
              <a:buNone/>
            </a:pPr>
            <a:r>
              <a:rPr lang="en-US" altLang="zh-TW" dirty="0" smtClean="0"/>
              <a:t>02:03-04:03</a:t>
            </a:r>
          </a:p>
          <a:p>
            <a:pPr marL="0" indent="0">
              <a:buNone/>
            </a:pPr>
            <a:endParaRPr lang="en-US" altLang="zh-TW" dirty="0" smtClean="0"/>
          </a:p>
          <a:p>
            <a:pPr marL="0" indent="0">
              <a:buNone/>
            </a:pPr>
            <a:endParaRPr lang="en-US" altLang="zh-TW" dirty="0"/>
          </a:p>
          <a:p>
            <a:pPr marL="0" indent="0">
              <a:buNone/>
            </a:pPr>
            <a:endParaRPr lang="en-US" altLang="zh-TW" dirty="0" smtClean="0"/>
          </a:p>
          <a:p>
            <a:pPr marL="0" indent="0">
              <a:buNone/>
            </a:pPr>
            <a:endParaRPr lang="zh-TW" altLang="zh-TW" dirty="0"/>
          </a:p>
        </p:txBody>
      </p:sp>
      <p:pic>
        <p:nvPicPr>
          <p:cNvPr id="4" name="圖片 3"/>
          <p:cNvPicPr>
            <a:picLocks noChangeAspect="1"/>
          </p:cNvPicPr>
          <p:nvPr/>
        </p:nvPicPr>
        <p:blipFill>
          <a:blip r:embed="rId3"/>
          <a:stretch>
            <a:fillRect/>
          </a:stretch>
        </p:blipFill>
        <p:spPr>
          <a:xfrm>
            <a:off x="2606567" y="2988423"/>
            <a:ext cx="4040406" cy="3533883"/>
          </a:xfrm>
          <a:prstGeom prst="rect">
            <a:avLst/>
          </a:prstGeom>
        </p:spPr>
      </p:pic>
    </p:spTree>
    <p:extLst>
      <p:ext uri="{BB962C8B-B14F-4D97-AF65-F5344CB8AC3E}">
        <p14:creationId xmlns:p14="http://schemas.microsoft.com/office/powerpoint/2010/main" val="283203223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pPr marL="0" indent="0"/>
            <a:r>
              <a:rPr lang="zh-TW" altLang="zh-TW" b="1" dirty="0" smtClean="0">
                <a:solidFill>
                  <a:schemeClr val="tx2">
                    <a:lumMod val="75000"/>
                    <a:lumOff val="25000"/>
                  </a:schemeClr>
                </a:solidFill>
                <a:latin typeface="+mn-ea"/>
                <a:ea typeface="+mn-ea"/>
              </a:rPr>
              <a:t>提問</a:t>
            </a:r>
            <a:r>
              <a:rPr lang="zh-CN" altLang="en-US" b="1" dirty="0" smtClean="0">
                <a:solidFill>
                  <a:schemeClr val="tx2">
                    <a:lumMod val="75000"/>
                    <a:lumOff val="25000"/>
                  </a:schemeClr>
                </a:solidFill>
                <a:latin typeface="+mn-ea"/>
                <a:ea typeface="+mn-ea"/>
              </a:rPr>
              <a:t>：</a:t>
            </a:r>
            <a:r>
              <a:rPr lang="zh-TW" altLang="en-US" dirty="0"/>
              <a:t/>
            </a:r>
            <a:br>
              <a:rPr lang="zh-TW" altLang="en-US" dirty="0"/>
            </a:br>
            <a:endParaRPr lang="zh-TW" altLang="en-US" dirty="0"/>
          </a:p>
        </p:txBody>
      </p:sp>
      <p:sp>
        <p:nvSpPr>
          <p:cNvPr id="3" name="內容版面配置區 2"/>
          <p:cNvSpPr>
            <a:spLocks noGrp="1"/>
          </p:cNvSpPr>
          <p:nvPr>
            <p:ph idx="1"/>
          </p:nvPr>
        </p:nvSpPr>
        <p:spPr/>
        <p:txBody>
          <a:bodyPr/>
          <a:lstStyle/>
          <a:p>
            <a:pPr marL="0" indent="0">
              <a:buNone/>
            </a:pPr>
            <a:r>
              <a:rPr lang="zh-TW" altLang="zh-TW" sz="4400" b="1" dirty="0" smtClean="0">
                <a:solidFill>
                  <a:schemeClr val="tx1"/>
                </a:solidFill>
              </a:rPr>
              <a:t>片段</a:t>
            </a:r>
            <a:r>
              <a:rPr lang="zh-TW" altLang="zh-TW" sz="4400" b="1" dirty="0">
                <a:solidFill>
                  <a:schemeClr val="tx1"/>
                </a:solidFill>
              </a:rPr>
              <a:t>中的主角做了什</a:t>
            </a:r>
            <a:r>
              <a:rPr lang="zh-TW" altLang="zh-TW" sz="4400" b="1" dirty="0" smtClean="0">
                <a:solidFill>
                  <a:schemeClr val="tx1"/>
                </a:solidFill>
              </a:rPr>
              <a:t>麽</a:t>
            </a:r>
            <a:r>
              <a:rPr lang="zh-CN" altLang="en-US" sz="4400" b="1" dirty="0" smtClean="0">
                <a:solidFill>
                  <a:schemeClr val="tx1"/>
                </a:solidFill>
              </a:rPr>
              <a:t>不恰當的行</a:t>
            </a:r>
            <a:r>
              <a:rPr lang="zh-TW" altLang="zh-TW" sz="4400" b="1" dirty="0" smtClean="0">
                <a:solidFill>
                  <a:schemeClr val="tx1"/>
                </a:solidFill>
              </a:rPr>
              <a:t>爲？</a:t>
            </a:r>
            <a:r>
              <a:rPr lang="zh-TW" altLang="zh-TW" dirty="0">
                <a:solidFill>
                  <a:schemeClr val="tx1"/>
                </a:solidFill>
              </a:rPr>
              <a:t/>
            </a:r>
            <a:br>
              <a:rPr lang="zh-TW" altLang="zh-TW" dirty="0">
                <a:solidFill>
                  <a:schemeClr val="tx1"/>
                </a:solidFill>
              </a:rPr>
            </a:br>
            <a:endParaRPr lang="zh-TW" altLang="en-US" dirty="0">
              <a:solidFill>
                <a:schemeClr val="tx1"/>
              </a:solidFill>
            </a:endParaRPr>
          </a:p>
        </p:txBody>
      </p:sp>
    </p:spTree>
    <p:extLst>
      <p:ext uri="{BB962C8B-B14F-4D97-AF65-F5344CB8AC3E}">
        <p14:creationId xmlns:p14="http://schemas.microsoft.com/office/powerpoint/2010/main" val="24654519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zh-TW" b="1" dirty="0">
                <a:solidFill>
                  <a:schemeClr val="tx2">
                    <a:lumMod val="75000"/>
                    <a:lumOff val="25000"/>
                  </a:schemeClr>
                </a:solidFill>
                <a:latin typeface="+mn-ea"/>
                <a:ea typeface="+mn-ea"/>
              </a:rPr>
              <a:t>提問</a:t>
            </a:r>
            <a:r>
              <a:rPr lang="zh-CN" altLang="en-US" b="1" dirty="0">
                <a:solidFill>
                  <a:schemeClr val="tx2">
                    <a:lumMod val="75000"/>
                    <a:lumOff val="25000"/>
                  </a:schemeClr>
                </a:solidFill>
                <a:latin typeface="+mn-ea"/>
                <a:ea typeface="+mn-ea"/>
              </a:rPr>
              <a:t>：</a:t>
            </a:r>
            <a:endParaRPr lang="zh-TW" altLang="en-US" dirty="0">
              <a:solidFill>
                <a:schemeClr val="tx2">
                  <a:lumMod val="75000"/>
                  <a:lumOff val="25000"/>
                </a:schemeClr>
              </a:solidFill>
              <a:latin typeface="+mn-ea"/>
              <a:ea typeface="+mn-ea"/>
            </a:endParaRPr>
          </a:p>
        </p:txBody>
      </p:sp>
      <p:sp>
        <p:nvSpPr>
          <p:cNvPr id="3" name="內容版面配置區 2"/>
          <p:cNvSpPr>
            <a:spLocks noGrp="1"/>
          </p:cNvSpPr>
          <p:nvPr>
            <p:ph idx="1"/>
          </p:nvPr>
        </p:nvSpPr>
        <p:spPr>
          <a:xfrm>
            <a:off x="938757" y="2286002"/>
            <a:ext cx="7879421" cy="3593591"/>
          </a:xfrm>
        </p:spPr>
        <p:txBody>
          <a:bodyPr/>
          <a:lstStyle/>
          <a:p>
            <a:pPr lvl="0">
              <a:buFontTx/>
              <a:buChar char="-"/>
            </a:pPr>
            <a:r>
              <a:rPr lang="zh-TW" altLang="en-US" sz="4400" b="1" dirty="0" smtClean="0">
                <a:solidFill>
                  <a:schemeClr val="tx1"/>
                </a:solidFill>
              </a:rPr>
              <a:t>主角的</a:t>
            </a:r>
            <a:r>
              <a:rPr lang="zh-CN" altLang="en-US" sz="4400" b="1" dirty="0" smtClean="0">
                <a:solidFill>
                  <a:schemeClr val="tx1"/>
                </a:solidFill>
              </a:rPr>
              <a:t>不恰當</a:t>
            </a:r>
            <a:r>
              <a:rPr lang="zh-TW" altLang="en-US" sz="4400" b="1" dirty="0" smtClean="0">
                <a:solidFill>
                  <a:schemeClr val="tx1"/>
                </a:solidFill>
              </a:rPr>
              <a:t>行</a:t>
            </a:r>
            <a:r>
              <a:rPr lang="zh-TW" altLang="en-US" sz="4400" b="1" dirty="0">
                <a:solidFill>
                  <a:schemeClr val="tx1"/>
                </a:solidFill>
              </a:rPr>
              <a:t>爲如何影響他人</a:t>
            </a:r>
            <a:r>
              <a:rPr lang="zh-TW" altLang="en-US" sz="4400" b="1" dirty="0" smtClean="0">
                <a:solidFill>
                  <a:schemeClr val="tx1"/>
                </a:solidFill>
              </a:rPr>
              <a:t>？</a:t>
            </a:r>
            <a:endParaRPr lang="en-US" altLang="zh-TW" sz="4400" b="1" dirty="0" smtClean="0">
              <a:solidFill>
                <a:schemeClr val="tx1"/>
              </a:solidFill>
            </a:endParaRPr>
          </a:p>
          <a:p>
            <a:pPr lvl="0">
              <a:buFontTx/>
              <a:buChar char="-"/>
            </a:pPr>
            <a:r>
              <a:rPr lang="en-US" altLang="zh-TW" sz="4400" b="1" dirty="0" smtClean="0">
                <a:solidFill>
                  <a:schemeClr val="tx1"/>
                </a:solidFill>
              </a:rPr>
              <a:t> </a:t>
            </a:r>
            <a:r>
              <a:rPr lang="zh-TW" altLang="en-US" sz="4400" b="1" dirty="0" smtClean="0">
                <a:solidFill>
                  <a:schemeClr val="tx1"/>
                </a:solidFill>
              </a:rPr>
              <a:t>主角</a:t>
            </a:r>
            <a:r>
              <a:rPr lang="zh-TW" altLang="en-US" sz="4400" b="1" dirty="0">
                <a:solidFill>
                  <a:schemeClr val="tx1"/>
                </a:solidFill>
              </a:rPr>
              <a:t>為什麽會作出</a:t>
            </a:r>
            <a:r>
              <a:rPr lang="zh-TW" altLang="en-US" sz="4400" b="1" dirty="0" smtClean="0">
                <a:solidFill>
                  <a:schemeClr val="tx1"/>
                </a:solidFill>
              </a:rPr>
              <a:t>這些</a:t>
            </a:r>
            <a:r>
              <a:rPr lang="zh-CN" altLang="en-US" sz="4400" b="1" dirty="0" smtClean="0">
                <a:solidFill>
                  <a:schemeClr val="tx1"/>
                </a:solidFill>
              </a:rPr>
              <a:t>不恰當的</a:t>
            </a:r>
            <a:r>
              <a:rPr lang="zh-TW" altLang="en-US" sz="4400" b="1" dirty="0" smtClean="0">
                <a:solidFill>
                  <a:schemeClr val="tx1"/>
                </a:solidFill>
              </a:rPr>
              <a:t>行</a:t>
            </a:r>
            <a:r>
              <a:rPr lang="zh-TW" altLang="en-US" sz="4400" b="1" dirty="0">
                <a:solidFill>
                  <a:schemeClr val="tx1"/>
                </a:solidFill>
              </a:rPr>
              <a:t>爲？</a:t>
            </a:r>
            <a:endParaRPr lang="zh-TW" altLang="en-US" dirty="0"/>
          </a:p>
        </p:txBody>
      </p:sp>
    </p:spTree>
    <p:extLst>
      <p:ext uri="{BB962C8B-B14F-4D97-AF65-F5344CB8AC3E}">
        <p14:creationId xmlns:p14="http://schemas.microsoft.com/office/powerpoint/2010/main" val="4982906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536331" y="2820785"/>
            <a:ext cx="4326924" cy="1492132"/>
          </a:xfrm>
        </p:spPr>
        <p:txBody>
          <a:bodyPr/>
          <a:lstStyle/>
          <a:p>
            <a:r>
              <a:rPr lang="zh-CN" altLang="en-US" b="1" u="sng" dirty="0" smtClean="0">
                <a:solidFill>
                  <a:srgbClr val="FF0000"/>
                </a:solidFill>
                <a:latin typeface="+mn-ea"/>
                <a:ea typeface="+mn-ea"/>
              </a:rPr>
              <a:t>勝在有</a:t>
            </a:r>
            <a:r>
              <a:rPr lang="zh-TW" altLang="zh-TW" b="1" u="sng" dirty="0" smtClean="0">
                <a:solidFill>
                  <a:srgbClr val="FF0000"/>
                </a:solidFill>
                <a:latin typeface="+mn-ea"/>
                <a:ea typeface="+mn-ea"/>
              </a:rPr>
              <a:t>「</a:t>
            </a:r>
            <a:r>
              <a:rPr lang="zh-CN" altLang="en-US" b="1" u="sng" dirty="0" smtClean="0">
                <a:solidFill>
                  <a:srgbClr val="FF0000"/>
                </a:solidFill>
                <a:latin typeface="+mn-ea"/>
                <a:ea typeface="+mn-ea"/>
              </a:rPr>
              <a:t>理</a:t>
            </a:r>
            <a:r>
              <a:rPr lang="zh-TW" altLang="zh-TW" b="1" u="sng" dirty="0" smtClean="0">
                <a:solidFill>
                  <a:srgbClr val="FF0000"/>
                </a:solidFill>
                <a:latin typeface="+mn-ea"/>
                <a:ea typeface="+mn-ea"/>
              </a:rPr>
              <a:t>」</a:t>
            </a:r>
            <a:endParaRPr lang="zh-TW" altLang="en-US" dirty="0">
              <a:solidFill>
                <a:srgbClr val="FF0000"/>
              </a:solidFill>
              <a:latin typeface="+mn-ea"/>
              <a:ea typeface="+mn-ea"/>
            </a:endParaRPr>
          </a:p>
        </p:txBody>
      </p:sp>
    </p:spTree>
    <p:extLst>
      <p:ext uri="{BB962C8B-B14F-4D97-AF65-F5344CB8AC3E}">
        <p14:creationId xmlns:p14="http://schemas.microsoft.com/office/powerpoint/2010/main" val="64820262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CN" altLang="en-US" b="1" dirty="0" smtClean="0">
                <a:latin typeface="Microsoft JhengHei" panose="020B0604030504040204" pitchFamily="34" charset="-120"/>
                <a:ea typeface="Microsoft JhengHei" panose="020B0604030504040204" pitchFamily="34" charset="-120"/>
              </a:rPr>
              <a:t>我們在戲院裏要遵守什麽規則？</a:t>
            </a:r>
            <a:endParaRPr lang="zh-TW" altLang="en-US" b="1" dirty="0">
              <a:latin typeface="Microsoft JhengHei" panose="020B0604030504040204" pitchFamily="34" charset="-120"/>
              <a:ea typeface="Microsoft JhengHei" panose="020B0604030504040204" pitchFamily="34" charset="-120"/>
            </a:endParaRPr>
          </a:p>
        </p:txBody>
      </p:sp>
      <p:sp>
        <p:nvSpPr>
          <p:cNvPr id="3" name="內容版面配置區 2"/>
          <p:cNvSpPr>
            <a:spLocks noGrp="1"/>
          </p:cNvSpPr>
          <p:nvPr>
            <p:ph idx="1"/>
          </p:nvPr>
        </p:nvSpPr>
        <p:spPr/>
        <p:txBody>
          <a:bodyPr>
            <a:normAutofit/>
          </a:bodyPr>
          <a:lstStyle/>
          <a:p>
            <a:pPr lvl="0"/>
            <a:r>
              <a:rPr lang="zh-TW" altLang="zh-TW" sz="2800" b="1" dirty="0"/>
              <a:t>必須持票入場及按照座位</a:t>
            </a:r>
            <a:r>
              <a:rPr lang="zh-HK" altLang="zh-TW" sz="2800" b="1" dirty="0"/>
              <a:t>編</a:t>
            </a:r>
            <a:r>
              <a:rPr lang="zh-TW" altLang="zh-TW" sz="2800" b="1" dirty="0"/>
              <a:t>號入座</a:t>
            </a:r>
          </a:p>
          <a:p>
            <a:pPr lvl="0"/>
            <a:r>
              <a:rPr lang="zh-TW" altLang="zh-TW" sz="2800" b="1" dirty="0"/>
              <a:t>看電影時要保持</a:t>
            </a:r>
            <a:r>
              <a:rPr lang="zh-TW" altLang="zh-TW" sz="2800" b="1" dirty="0" smtClean="0"/>
              <a:t>安靜</a:t>
            </a:r>
            <a:r>
              <a:rPr lang="zh-TW" altLang="en-US" sz="2800" b="1" dirty="0"/>
              <a:t>，</a:t>
            </a:r>
            <a:r>
              <a:rPr lang="zh-TW" altLang="zh-TW" sz="2800" b="1" dirty="0" smtClean="0"/>
              <a:t>並</a:t>
            </a:r>
            <a:r>
              <a:rPr lang="zh-TW" altLang="zh-TW" sz="2800" b="1" dirty="0"/>
              <a:t>關掉手提電話或其他響閙裝置的聲音</a:t>
            </a:r>
          </a:p>
          <a:p>
            <a:pPr lvl="0"/>
            <a:r>
              <a:rPr lang="zh-TW" altLang="zh-TW" sz="2800" b="1" dirty="0"/>
              <a:t>不准吸煙</a:t>
            </a:r>
          </a:p>
          <a:p>
            <a:pPr lvl="0"/>
            <a:r>
              <a:rPr lang="zh-TW" altLang="zh-TW" sz="2800" b="1" dirty="0"/>
              <a:t>不可偷拍</a:t>
            </a:r>
            <a:r>
              <a:rPr lang="en-US" altLang="zh-TW" sz="2800" b="1" dirty="0"/>
              <a:t>/</a:t>
            </a:r>
            <a:r>
              <a:rPr lang="zh-CN" altLang="zh-TW" sz="2800" b="1" dirty="0"/>
              <a:t>盜錄</a:t>
            </a:r>
            <a:r>
              <a:rPr lang="zh-TW" altLang="zh-TW" sz="2800" b="1" dirty="0"/>
              <a:t>影片</a:t>
            </a:r>
          </a:p>
          <a:p>
            <a:pPr marL="0" indent="0">
              <a:buNone/>
            </a:pPr>
            <a:endParaRPr lang="zh-TW" altLang="en-US" dirty="0"/>
          </a:p>
        </p:txBody>
      </p:sp>
    </p:spTree>
    <p:extLst>
      <p:ext uri="{BB962C8B-B14F-4D97-AF65-F5344CB8AC3E}">
        <p14:creationId xmlns:p14="http://schemas.microsoft.com/office/powerpoint/2010/main" val="22299943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938758" y="430924"/>
            <a:ext cx="7633742" cy="5448669"/>
          </a:xfrm>
        </p:spPr>
        <p:txBody>
          <a:bodyPr/>
          <a:lstStyle/>
          <a:p>
            <a:pPr lvl="0"/>
            <a:r>
              <a:rPr lang="zh-TW" altLang="zh-TW" sz="2800" b="1" dirty="0"/>
              <a:t>不得攜帶非由戲院小食部出售之飲品或食物進入戲院</a:t>
            </a:r>
          </a:p>
          <a:p>
            <a:pPr lvl="0"/>
            <a:r>
              <a:rPr lang="zh-TW" altLang="zh-TW" sz="2800" b="1" dirty="0"/>
              <a:t>不得攜帶有危險性之物品或有可能影響或阻礙其他觀眾觀賞電影之物品</a:t>
            </a:r>
            <a:r>
              <a:rPr lang="en-US" altLang="zh-TW" sz="2800" b="1" dirty="0"/>
              <a:t>/</a:t>
            </a:r>
            <a:r>
              <a:rPr lang="zh-TW" altLang="zh-TW" sz="2800" b="1" dirty="0"/>
              <a:t>物件進入影院範圍</a:t>
            </a:r>
          </a:p>
          <a:p>
            <a:pPr lvl="0"/>
            <a:r>
              <a:rPr lang="zh-TW" altLang="zh-TW" sz="2800" b="1" dirty="0"/>
              <a:t>不得攜帶動物、禽畜或寵物進入影院（由視障人士攜同之導盲犬除外）</a:t>
            </a:r>
          </a:p>
          <a:p>
            <a:pPr lvl="0"/>
            <a:r>
              <a:rPr lang="zh-TW" altLang="zh-TW" sz="2800" b="1" dirty="0"/>
              <a:t>電影播放</a:t>
            </a:r>
            <a:r>
              <a:rPr lang="zh-TW" altLang="zh-TW" sz="2800" b="1" dirty="0" smtClean="0"/>
              <a:t>期間</a:t>
            </a:r>
            <a:r>
              <a:rPr lang="zh-TW" altLang="en-US" sz="2800" b="1" dirty="0" smtClean="0"/>
              <a:t>，</a:t>
            </a:r>
            <a:r>
              <a:rPr lang="zh-TW" altLang="zh-TW" sz="2800" b="1" dirty="0" smtClean="0"/>
              <a:t>觀眾</a:t>
            </a:r>
            <a:r>
              <a:rPr lang="zh-TW" altLang="zh-TW" sz="2800" b="1" dirty="0"/>
              <a:t>嚴禁使用流動電話及其他任何發光或響鬧的電子產品及裝置</a:t>
            </a:r>
          </a:p>
          <a:p>
            <a:pPr lvl="0"/>
            <a:r>
              <a:rPr lang="zh-TW" altLang="zh-TW" sz="2800" b="1" dirty="0"/>
              <a:t>散場</a:t>
            </a:r>
            <a:r>
              <a:rPr lang="zh-TW" altLang="zh-TW" sz="2800" b="1" dirty="0" smtClean="0"/>
              <a:t>時</a:t>
            </a:r>
            <a:r>
              <a:rPr lang="zh-TW" altLang="en-US" sz="2800" b="1" dirty="0" smtClean="0"/>
              <a:t>，</a:t>
            </a:r>
            <a:r>
              <a:rPr lang="zh-TW" altLang="zh-TW" sz="2800" b="1" dirty="0" smtClean="0"/>
              <a:t>觀眾</a:t>
            </a:r>
            <a:r>
              <a:rPr lang="zh-TW" altLang="zh-TW" sz="2800" b="1" dirty="0"/>
              <a:t>需按戲院職員</a:t>
            </a:r>
            <a:r>
              <a:rPr lang="zh-TW" altLang="zh-TW" sz="2800" b="1" dirty="0" smtClean="0"/>
              <a:t>指示</a:t>
            </a:r>
            <a:r>
              <a:rPr lang="zh-TW" altLang="en-US" sz="2800" b="1" dirty="0" smtClean="0"/>
              <a:t>，</a:t>
            </a:r>
            <a:r>
              <a:rPr lang="zh-TW" altLang="zh-TW" sz="2800" b="1" dirty="0" smtClean="0"/>
              <a:t>從</a:t>
            </a:r>
            <a:r>
              <a:rPr lang="zh-TW" altLang="zh-TW" sz="2800" b="1" dirty="0"/>
              <a:t>指定出口及路線離開影院及戲院</a:t>
            </a:r>
            <a:r>
              <a:rPr lang="zh-TW" altLang="zh-TW" sz="2800" b="1" dirty="0" smtClean="0"/>
              <a:t>範圍等</a:t>
            </a:r>
            <a:endParaRPr lang="zh-TW" altLang="zh-TW" sz="2800" b="1" dirty="0"/>
          </a:p>
          <a:p>
            <a:pPr marL="0" indent="0">
              <a:buNone/>
            </a:pPr>
            <a:endParaRPr lang="zh-TW" altLang="en-US" dirty="0"/>
          </a:p>
        </p:txBody>
      </p:sp>
    </p:spTree>
    <p:extLst>
      <p:ext uri="{BB962C8B-B14F-4D97-AF65-F5344CB8AC3E}">
        <p14:creationId xmlns:p14="http://schemas.microsoft.com/office/powerpoint/2010/main" val="12772975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620109" y="382385"/>
            <a:ext cx="8250621" cy="1492132"/>
          </a:xfrm>
        </p:spPr>
        <p:txBody>
          <a:bodyPr>
            <a:normAutofit fontScale="90000"/>
          </a:bodyPr>
          <a:lstStyle/>
          <a:p>
            <a:r>
              <a:rPr lang="zh-TW" altLang="zh-TW" b="1" u="sng" dirty="0">
                <a:solidFill>
                  <a:srgbClr val="FF0000"/>
                </a:solidFill>
                <a:latin typeface="Microsoft JhengHei" panose="020B0604030504040204" pitchFamily="34" charset="-120"/>
                <a:ea typeface="Microsoft JhengHei" panose="020B0604030504040204" pitchFamily="34" charset="-120"/>
              </a:rPr>
              <a:t>勝在</a:t>
            </a:r>
            <a:r>
              <a:rPr lang="zh-TW" altLang="zh-TW" b="1" u="sng" dirty="0" smtClean="0">
                <a:solidFill>
                  <a:srgbClr val="FF0000"/>
                </a:solidFill>
                <a:latin typeface="Microsoft JhengHei" panose="020B0604030504040204" pitchFamily="34" charset="-120"/>
                <a:ea typeface="Microsoft JhengHei" panose="020B0604030504040204" pitchFamily="34" charset="-120"/>
              </a:rPr>
              <a:t>有「</a:t>
            </a:r>
            <a:r>
              <a:rPr lang="zh-TW" altLang="zh-TW" b="1" u="sng" dirty="0">
                <a:solidFill>
                  <a:srgbClr val="FF0000"/>
                </a:solidFill>
                <a:latin typeface="Microsoft JhengHei" panose="020B0604030504040204" pitchFamily="34" charset="-120"/>
                <a:ea typeface="Microsoft JhengHei" panose="020B0604030504040204" pitchFamily="34" charset="-120"/>
              </a:rPr>
              <a:t>理」</a:t>
            </a:r>
            <a:r>
              <a:rPr lang="en-US" altLang="zh-TW" b="1" u="sng" dirty="0">
                <a:solidFill>
                  <a:srgbClr val="FF0000"/>
                </a:solidFill>
                <a:latin typeface="Microsoft JhengHei" panose="020B0604030504040204" pitchFamily="34" charset="-120"/>
                <a:ea typeface="Microsoft JhengHei" panose="020B0604030504040204" pitchFamily="34" charset="-120"/>
              </a:rPr>
              <a:t>BINGO </a:t>
            </a:r>
            <a:r>
              <a:rPr lang="en-US" altLang="zh-TW" b="1" u="sng" dirty="0" smtClean="0">
                <a:solidFill>
                  <a:srgbClr val="FF0000"/>
                </a:solidFill>
                <a:latin typeface="Microsoft JhengHei" panose="020B0604030504040204" pitchFamily="34" charset="-120"/>
                <a:ea typeface="Microsoft JhengHei" panose="020B0604030504040204" pitchFamily="34" charset="-120"/>
              </a:rPr>
              <a:t/>
            </a:r>
            <a:br>
              <a:rPr lang="en-US" altLang="zh-TW" b="1" u="sng" dirty="0" smtClean="0">
                <a:solidFill>
                  <a:srgbClr val="FF0000"/>
                </a:solidFill>
                <a:latin typeface="Microsoft JhengHei" panose="020B0604030504040204" pitchFamily="34" charset="-120"/>
                <a:ea typeface="Microsoft JhengHei" panose="020B0604030504040204" pitchFamily="34" charset="-120"/>
              </a:rPr>
            </a:br>
            <a:r>
              <a:rPr lang="en-US" altLang="zh-TW" b="1" u="sng" dirty="0" smtClean="0">
                <a:solidFill>
                  <a:srgbClr val="FF0000"/>
                </a:solidFill>
              </a:rPr>
              <a:t/>
            </a:r>
            <a:br>
              <a:rPr lang="en-US" altLang="zh-TW" b="1" u="sng" dirty="0" smtClean="0">
                <a:solidFill>
                  <a:srgbClr val="FF0000"/>
                </a:solidFill>
              </a:rPr>
            </a:br>
            <a:r>
              <a:rPr lang="zh-TW" altLang="zh-TW" sz="4000" b="1" dirty="0">
                <a:latin typeface="+mn-ea"/>
                <a:ea typeface="+mn-ea"/>
              </a:rPr>
              <a:t>戲院訂立以上規則的原因</a:t>
            </a:r>
            <a:r>
              <a:rPr lang="en-US" altLang="zh-TW" sz="4000" b="1" dirty="0">
                <a:latin typeface="+mn-ea"/>
                <a:ea typeface="+mn-ea"/>
              </a:rPr>
              <a:t>/</a:t>
            </a:r>
            <a:r>
              <a:rPr lang="zh-TW" altLang="zh-TW" sz="4000" b="1" dirty="0">
                <a:latin typeface="+mn-ea"/>
                <a:ea typeface="+mn-ea"/>
              </a:rPr>
              <a:t>理由是什麽？</a:t>
            </a:r>
            <a:endParaRPr lang="zh-TW" altLang="en-US" sz="4000" b="1" dirty="0">
              <a:solidFill>
                <a:srgbClr val="FF0000"/>
              </a:solidFill>
              <a:latin typeface="+mn-ea"/>
              <a:ea typeface="+mn-ea"/>
            </a:endParaRPr>
          </a:p>
        </p:txBody>
      </p:sp>
      <p:graphicFrame>
        <p:nvGraphicFramePr>
          <p:cNvPr id="4" name="內容版面配置區 3"/>
          <p:cNvGraphicFramePr>
            <a:graphicFrameLocks noGrp="1"/>
          </p:cNvGraphicFramePr>
          <p:nvPr>
            <p:ph idx="1"/>
            <p:extLst>
              <p:ext uri="{D42A27DB-BD31-4B8C-83A1-F6EECF244321}">
                <p14:modId xmlns:p14="http://schemas.microsoft.com/office/powerpoint/2010/main" val="581401918"/>
              </p:ext>
            </p:extLst>
          </p:nvPr>
        </p:nvGraphicFramePr>
        <p:xfrm>
          <a:off x="938213" y="2564523"/>
          <a:ext cx="7634286" cy="3720663"/>
        </p:xfrm>
        <a:graphic>
          <a:graphicData uri="http://schemas.openxmlformats.org/drawingml/2006/table">
            <a:tbl>
              <a:tblPr firstRow="1" bandRow="1">
                <a:tableStyleId>{5C22544A-7EE6-4342-B048-85BDC9FD1C3A}</a:tableStyleId>
              </a:tblPr>
              <a:tblGrid>
                <a:gridCol w="2544762">
                  <a:extLst>
                    <a:ext uri="{9D8B030D-6E8A-4147-A177-3AD203B41FA5}">
                      <a16:colId xmlns:a16="http://schemas.microsoft.com/office/drawing/2014/main" val="1214573656"/>
                    </a:ext>
                  </a:extLst>
                </a:gridCol>
                <a:gridCol w="2544762">
                  <a:extLst>
                    <a:ext uri="{9D8B030D-6E8A-4147-A177-3AD203B41FA5}">
                      <a16:colId xmlns:a16="http://schemas.microsoft.com/office/drawing/2014/main" val="2542431601"/>
                    </a:ext>
                  </a:extLst>
                </a:gridCol>
                <a:gridCol w="2544762">
                  <a:extLst>
                    <a:ext uri="{9D8B030D-6E8A-4147-A177-3AD203B41FA5}">
                      <a16:colId xmlns:a16="http://schemas.microsoft.com/office/drawing/2014/main" val="1716139244"/>
                    </a:ext>
                  </a:extLst>
                </a:gridCol>
              </a:tblGrid>
              <a:tr h="1240221">
                <a:tc>
                  <a:txBody>
                    <a:bodyPr/>
                    <a:lstStyle/>
                    <a:p>
                      <a:endParaRPr lang="zh-TW"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TW"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TW"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74471893"/>
                  </a:ext>
                </a:extLst>
              </a:tr>
              <a:tr h="1240221">
                <a:tc>
                  <a:txBody>
                    <a:bodyPr/>
                    <a:lstStyle/>
                    <a:p>
                      <a:endParaRPr lang="zh-TW"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TW"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TW"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20474642"/>
                  </a:ext>
                </a:extLst>
              </a:tr>
              <a:tr h="1240221">
                <a:tc>
                  <a:txBody>
                    <a:bodyPr/>
                    <a:lstStyle/>
                    <a:p>
                      <a:endParaRPr lang="zh-TW"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TW"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TW"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031180483"/>
                  </a:ext>
                </a:extLst>
              </a:tr>
            </a:tbl>
          </a:graphicData>
        </a:graphic>
      </p:graphicFrame>
    </p:spTree>
    <p:extLst>
      <p:ext uri="{BB962C8B-B14F-4D97-AF65-F5344CB8AC3E}">
        <p14:creationId xmlns:p14="http://schemas.microsoft.com/office/powerpoint/2010/main" val="2276696544"/>
      </p:ext>
    </p:extLst>
  </p:cSld>
  <p:clrMapOvr>
    <a:masterClrMapping/>
  </p:clrMapOvr>
</p:sld>
</file>

<file path=ppt/theme/theme1.xml><?xml version="1.0" encoding="utf-8"?>
<a:theme xmlns:a="http://schemas.openxmlformats.org/drawingml/2006/main" name="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Badge">
      <a:majorFont>
        <a:latin typeface="Impact" panose="020B080603090205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panose="020B0502020104020203"/>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771EA782-DFA6-45B1-AEA3-661F1715B310}"/>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4BC69C2E4A683429F0CE45613959613" ma:contentTypeVersion="1" ma:contentTypeDescription="Create a new document." ma:contentTypeScope="" ma:versionID="7fea3cd6bb55f357287b6d5a2a60a2e1">
  <xsd:schema xmlns:xsd="http://www.w3.org/2001/XMLSchema" xmlns:xs="http://www.w3.org/2001/XMLSchema" xmlns:p="http://schemas.microsoft.com/office/2006/metadata/properties" xmlns:ns2="3ccbbd28-599d-48f0-8deb-b2a1bc3f350b" targetNamespace="http://schemas.microsoft.com/office/2006/metadata/properties" ma:root="true" ma:fieldsID="5642d717a70a2432387f147171cedb0b" ns2:_="">
    <xsd:import namespace="3ccbbd28-599d-48f0-8deb-b2a1bc3f350b"/>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ccbbd28-599d-48f0-8deb-b2a1bc3f350b"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677686B-5F4A-44DE-9EA9-2067F972F08B}"/>
</file>

<file path=customXml/itemProps2.xml><?xml version="1.0" encoding="utf-8"?>
<ds:datastoreItem xmlns:ds="http://schemas.openxmlformats.org/officeDocument/2006/customXml" ds:itemID="{F23D7349-B096-4044-9359-9FAACC69F9EE}"/>
</file>

<file path=customXml/itemProps3.xml><?xml version="1.0" encoding="utf-8"?>
<ds:datastoreItem xmlns:ds="http://schemas.openxmlformats.org/officeDocument/2006/customXml" ds:itemID="{BD9D975F-901E-431C-8207-CA87A6623200}"/>
</file>

<file path=docProps/app.xml><?xml version="1.0" encoding="utf-8"?>
<Properties xmlns="http://schemas.openxmlformats.org/officeDocument/2006/extended-properties" xmlns:vt="http://schemas.openxmlformats.org/officeDocument/2006/docPropsVTypes">
  <Template>TM10001106[[fn=徽章]]</Template>
  <TotalTime>233</TotalTime>
  <Words>450</Words>
  <Application>Microsoft Office PowerPoint</Application>
  <PresentationFormat>如螢幕大小 (4:3)</PresentationFormat>
  <Paragraphs>37</Paragraphs>
  <Slides>13</Slides>
  <Notes>0</Notes>
  <HiddenSlides>0</HiddenSlides>
  <MMClips>0</MMClips>
  <ScaleCrop>false</ScaleCrop>
  <HeadingPairs>
    <vt:vector size="6" baseType="variant">
      <vt:variant>
        <vt:lpstr>使用字型</vt:lpstr>
      </vt:variant>
      <vt:variant>
        <vt:i4>7</vt:i4>
      </vt:variant>
      <vt:variant>
        <vt:lpstr>佈景主題</vt:lpstr>
      </vt:variant>
      <vt:variant>
        <vt:i4>1</vt:i4>
      </vt:variant>
      <vt:variant>
        <vt:lpstr>投影片標題</vt:lpstr>
      </vt:variant>
      <vt:variant>
        <vt:i4>13</vt:i4>
      </vt:variant>
    </vt:vector>
  </HeadingPairs>
  <TitlesOfParts>
    <vt:vector size="21" baseType="lpstr">
      <vt:lpstr>华文中宋</vt:lpstr>
      <vt:lpstr>微軟正黑體</vt:lpstr>
      <vt:lpstr>微軟正黑體</vt:lpstr>
      <vt:lpstr>新細明體</vt:lpstr>
      <vt:lpstr>Arial</vt:lpstr>
      <vt:lpstr>Gill Sans MT</vt:lpstr>
      <vt:lpstr>Impact</vt:lpstr>
      <vt:lpstr>Badge</vt:lpstr>
      <vt:lpstr>自律守規 成長課 第一節</vt:lpstr>
      <vt:lpstr>「記憶力大比拼」</vt:lpstr>
      <vt:lpstr>短片： 「壞市民的壞行爲」</vt:lpstr>
      <vt:lpstr>提問： </vt:lpstr>
      <vt:lpstr>提問：</vt:lpstr>
      <vt:lpstr>勝在有「理」</vt:lpstr>
      <vt:lpstr>我們在戲院裏要遵守什麽規則？</vt:lpstr>
      <vt:lpstr>PowerPoint 簡報</vt:lpstr>
      <vt:lpstr>勝在有「理」BINGO   戲院訂立以上規則的原因/理由是什麽？</vt:lpstr>
      <vt:lpstr>PowerPoint 簡報</vt:lpstr>
      <vt:lpstr>情境： </vt:lpstr>
      <vt:lpstr>PowerPoint 簡報</vt:lpstr>
      <vt:lpstr>總結 </vt:lpstr>
    </vt:vector>
  </TitlesOfParts>
  <Company>EDB</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自律守規 成長課</dc:title>
  <dc:creator>LI, Yuen-ming Karen</dc:creator>
  <cp:lastModifiedBy>KWOK, Yee-ling</cp:lastModifiedBy>
  <cp:revision>33</cp:revision>
  <dcterms:created xsi:type="dcterms:W3CDTF">2020-06-16T06:19:38Z</dcterms:created>
  <dcterms:modified xsi:type="dcterms:W3CDTF">2020-07-21T01:53:55Z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0x01010054BC69C2E4A683429F0CE45613959613</vt:lpwstr>
  </property>
</Properties>
</file>